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autoCompressPictures="0">
  <p:sldMasterIdLst>
    <p:sldMasterId id="2147493479" r:id="rId4"/>
  </p:sldMasterIdLst>
  <p:notesMasterIdLst>
    <p:notesMasterId r:id="rId31"/>
  </p:notesMasterIdLst>
  <p:handoutMasterIdLst>
    <p:handoutMasterId r:id="rId32"/>
  </p:handoutMasterIdLst>
  <p:sldIdLst>
    <p:sldId id="257" r:id="rId5"/>
    <p:sldId id="282" r:id="rId6"/>
    <p:sldId id="283" r:id="rId7"/>
    <p:sldId id="297" r:id="rId8"/>
    <p:sldId id="288" r:id="rId9"/>
    <p:sldId id="287" r:id="rId10"/>
    <p:sldId id="290" r:id="rId11"/>
    <p:sldId id="291" r:id="rId12"/>
    <p:sldId id="292" r:id="rId13"/>
    <p:sldId id="293" r:id="rId14"/>
    <p:sldId id="294" r:id="rId15"/>
    <p:sldId id="295" r:id="rId16"/>
    <p:sldId id="296" r:id="rId17"/>
    <p:sldId id="302" r:id="rId18"/>
    <p:sldId id="307" r:id="rId19"/>
    <p:sldId id="298" r:id="rId20"/>
    <p:sldId id="301" r:id="rId21"/>
    <p:sldId id="303" r:id="rId22"/>
    <p:sldId id="308" r:id="rId23"/>
    <p:sldId id="306" r:id="rId24"/>
    <p:sldId id="300" r:id="rId25"/>
    <p:sldId id="299" r:id="rId26"/>
    <p:sldId id="304" r:id="rId27"/>
    <p:sldId id="305" r:id="rId28"/>
    <p:sldId id="309" r:id="rId29"/>
    <p:sldId id="265" r:id="rId30"/>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925">
          <p15:clr>
            <a:srgbClr val="A4A3A4"/>
          </p15:clr>
        </p15:guide>
        <p15:guide id="2" orient="horz" pos="324">
          <p15:clr>
            <a:srgbClr val="A4A3A4"/>
          </p15:clr>
        </p15:guide>
        <p15:guide id="3" orient="horz" pos="604">
          <p15:clr>
            <a:srgbClr val="A4A3A4"/>
          </p15:clr>
        </p15:guide>
        <p15:guide id="4" orient="horz" pos="1882">
          <p15:clr>
            <a:srgbClr val="A4A3A4"/>
          </p15:clr>
        </p15:guide>
        <p15:guide id="5" orient="horz" pos="2802">
          <p15:clr>
            <a:srgbClr val="A4A3A4"/>
          </p15:clr>
        </p15:guide>
        <p15:guide id="6" orient="horz" pos="3102">
          <p15:clr>
            <a:srgbClr val="A4A3A4"/>
          </p15:clr>
        </p15:guide>
        <p15:guide id="7" orient="horz" pos="1093">
          <p15:clr>
            <a:srgbClr val="A4A3A4"/>
          </p15:clr>
        </p15:guide>
        <p15:guide id="8" pos="284">
          <p15:clr>
            <a:srgbClr val="A4A3A4"/>
          </p15:clr>
        </p15:guide>
      </p15:sldGuideLst>
    </p:ext>
    <p:ext uri="{2D200454-40CA-4A62-9FC3-DE9A4176ACB9}">
      <p15:notes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E7D"/>
    <a:srgbClr val="E49D28"/>
    <a:srgbClr val="007DB7"/>
    <a:srgbClr val="0194D3"/>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782" autoAdjust="0"/>
    <p:restoredTop sz="98150" autoAdjust="0"/>
  </p:normalViewPr>
  <p:slideViewPr>
    <p:cSldViewPr snapToObjects="1">
      <p:cViewPr>
        <p:scale>
          <a:sx n="69" d="100"/>
          <a:sy n="69" d="100"/>
        </p:scale>
        <p:origin x="-1326" y="-576"/>
      </p:cViewPr>
      <p:guideLst>
        <p:guide orient="horz" pos="2925"/>
        <p:guide orient="horz" pos="324"/>
        <p:guide orient="horz" pos="604"/>
        <p:guide orient="horz" pos="1882"/>
        <p:guide orient="horz" pos="2802"/>
        <p:guide orient="horz" pos="3102"/>
        <p:guide orient="horz" pos="1093"/>
        <p:guide pos="284"/>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400" d="100"/>
        <a:sy n="400" d="100"/>
      </p:scale>
      <p:origin x="0" y="0"/>
    </p:cViewPr>
  </p:sorterViewPr>
  <p:notesViewPr>
    <p:cSldViewPr snapToObjects="1">
      <p:cViewPr varScale="1">
        <p:scale>
          <a:sx n="66" d="100"/>
          <a:sy n="66" d="100"/>
        </p:scale>
        <p:origin x="3134" y="3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4F00492-FFD0-354B-B242-99D059962956}" type="datetimeFigureOut">
              <a:rPr lang="en-US" smtClean="0"/>
              <a:t>11/13/2018</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C535ADFD-8C54-9F42-AECD-ED674D09C7CB}" type="slidenum">
              <a:rPr lang="en-US" smtClean="0"/>
              <a:t>‹#›</a:t>
            </a:fld>
            <a:endParaRPr lang="en-US"/>
          </a:p>
        </p:txBody>
      </p:sp>
    </p:spTree>
    <p:extLst>
      <p:ext uri="{BB962C8B-B14F-4D97-AF65-F5344CB8AC3E}">
        <p14:creationId xmlns:p14="http://schemas.microsoft.com/office/powerpoint/2010/main" val="146263049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75CCEBA-FAC7-1242-A95B-63D11DB4466C}" type="datetimeFigureOut">
              <a:rPr lang="en-US" smtClean="0"/>
              <a:t>11/13/2018</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B01218A-3C98-4A4A-BF2B-89A205A91521}" type="slidenum">
              <a:rPr lang="en-US" smtClean="0"/>
              <a:t>‹#›</a:t>
            </a:fld>
            <a:endParaRPr lang="en-US"/>
          </a:p>
        </p:txBody>
      </p:sp>
    </p:spTree>
    <p:extLst>
      <p:ext uri="{BB962C8B-B14F-4D97-AF65-F5344CB8AC3E}">
        <p14:creationId xmlns:p14="http://schemas.microsoft.com/office/powerpoint/2010/main" val="3014485938"/>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dk1"/>
                </a:solidFill>
                <a:ea typeface="Calibri"/>
                <a:cs typeface="Calibri"/>
                <a:sym typeface="Calibri"/>
              </a:rPr>
              <a:t>Add your picture from program, also insert your name/last name, program year and US city/state here for example: Natia Sharikadze FLEX 2007-2008  Jenison, Michigan</a:t>
            </a:r>
          </a:p>
          <a:p>
            <a:endParaRPr lang="en-US" dirty="0"/>
          </a:p>
        </p:txBody>
      </p:sp>
      <p:sp>
        <p:nvSpPr>
          <p:cNvPr id="4" name="Slide Number Placeholder 3"/>
          <p:cNvSpPr>
            <a:spLocks noGrp="1"/>
          </p:cNvSpPr>
          <p:nvPr>
            <p:ph type="sldNum" sz="quarter" idx="10"/>
          </p:nvPr>
        </p:nvSpPr>
        <p:spPr/>
        <p:txBody>
          <a:bodyPr/>
          <a:lstStyle/>
          <a:p>
            <a:fld id="{9B01218A-3C98-4A4A-BF2B-89A205A91521}" type="slidenum">
              <a:rPr lang="en-US" smtClean="0"/>
              <a:t>0</a:t>
            </a:fld>
            <a:endParaRPr lang="en-US"/>
          </a:p>
        </p:txBody>
      </p:sp>
    </p:spTree>
    <p:extLst>
      <p:ext uri="{BB962C8B-B14F-4D97-AF65-F5344CB8AC3E}">
        <p14:creationId xmlns:p14="http://schemas.microsoft.com/office/powerpoint/2010/main" val="28451441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dk1"/>
                </a:solidFill>
                <a:ea typeface="Calibri"/>
                <a:cs typeface="Calibri"/>
                <a:sym typeface="Calibri"/>
              </a:rPr>
              <a:t>Make sure you mention information on the slide. Feel free to change picture if needed.</a:t>
            </a:r>
          </a:p>
        </p:txBody>
      </p:sp>
      <p:sp>
        <p:nvSpPr>
          <p:cNvPr id="4" name="Slide Number Placeholder 3"/>
          <p:cNvSpPr>
            <a:spLocks noGrp="1"/>
          </p:cNvSpPr>
          <p:nvPr>
            <p:ph type="sldNum" sz="quarter" idx="10"/>
          </p:nvPr>
        </p:nvSpPr>
        <p:spPr/>
        <p:txBody>
          <a:bodyPr/>
          <a:lstStyle/>
          <a:p>
            <a:fld id="{9B01218A-3C98-4A4A-BF2B-89A205A91521}" type="slidenum">
              <a:rPr lang="en-US" smtClean="0"/>
              <a:t>9</a:t>
            </a:fld>
            <a:endParaRPr lang="en-US"/>
          </a:p>
        </p:txBody>
      </p:sp>
    </p:spTree>
    <p:extLst>
      <p:ext uri="{BB962C8B-B14F-4D97-AF65-F5344CB8AC3E}">
        <p14:creationId xmlns:p14="http://schemas.microsoft.com/office/powerpoint/2010/main" val="36473266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dk1"/>
                </a:solidFill>
                <a:ea typeface="Calibri"/>
                <a:cs typeface="Calibri"/>
                <a:sym typeface="Calibri"/>
              </a:rPr>
              <a:t>Make sure you mention information on the slide. Feel free to change picture if needed.</a:t>
            </a:r>
          </a:p>
          <a:p>
            <a:endParaRPr lang="en-US" dirty="0"/>
          </a:p>
        </p:txBody>
      </p:sp>
      <p:sp>
        <p:nvSpPr>
          <p:cNvPr id="4" name="Slide Number Placeholder 3"/>
          <p:cNvSpPr>
            <a:spLocks noGrp="1"/>
          </p:cNvSpPr>
          <p:nvPr>
            <p:ph type="sldNum" sz="quarter" idx="10"/>
          </p:nvPr>
        </p:nvSpPr>
        <p:spPr/>
        <p:txBody>
          <a:bodyPr/>
          <a:lstStyle/>
          <a:p>
            <a:fld id="{9B01218A-3C98-4A4A-BF2B-89A205A91521}" type="slidenum">
              <a:rPr lang="en-US" smtClean="0"/>
              <a:t>10</a:t>
            </a:fld>
            <a:endParaRPr lang="en-US"/>
          </a:p>
        </p:txBody>
      </p:sp>
    </p:spTree>
    <p:extLst>
      <p:ext uri="{BB962C8B-B14F-4D97-AF65-F5344CB8AC3E}">
        <p14:creationId xmlns:p14="http://schemas.microsoft.com/office/powerpoint/2010/main" val="20759984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dk1"/>
                </a:solidFill>
                <a:ea typeface="Calibri"/>
                <a:cs typeface="Calibri"/>
                <a:sym typeface="Calibri"/>
              </a:rPr>
              <a:t>Please update contact information with American Councils contact information in your country, and include other office resources such as phone number, Instagram, VK, etc. Feel free to change pictures if needed.</a:t>
            </a:r>
          </a:p>
        </p:txBody>
      </p:sp>
      <p:sp>
        <p:nvSpPr>
          <p:cNvPr id="4" name="Slide Number Placeholder 3"/>
          <p:cNvSpPr>
            <a:spLocks noGrp="1"/>
          </p:cNvSpPr>
          <p:nvPr>
            <p:ph type="sldNum" sz="quarter" idx="10"/>
          </p:nvPr>
        </p:nvSpPr>
        <p:spPr/>
        <p:txBody>
          <a:bodyPr/>
          <a:lstStyle/>
          <a:p>
            <a:fld id="{9B01218A-3C98-4A4A-BF2B-89A205A91521}" type="slidenum">
              <a:rPr lang="en-US" smtClean="0"/>
              <a:t>11</a:t>
            </a:fld>
            <a:endParaRPr lang="en-US"/>
          </a:p>
        </p:txBody>
      </p:sp>
    </p:spTree>
    <p:extLst>
      <p:ext uri="{BB962C8B-B14F-4D97-AF65-F5344CB8AC3E}">
        <p14:creationId xmlns:p14="http://schemas.microsoft.com/office/powerpoint/2010/main" val="29639929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dk1"/>
                </a:solidFill>
                <a:ea typeface="Calibri"/>
                <a:cs typeface="Calibri"/>
                <a:sym typeface="Calibri"/>
              </a:rPr>
              <a:t>Add pictures from your experience in US. Preferable if the pictures that have a story. For example picture on this slide is Georgia team at Civic Education Week in 2017. </a:t>
            </a:r>
          </a:p>
        </p:txBody>
      </p:sp>
      <p:sp>
        <p:nvSpPr>
          <p:cNvPr id="4" name="Slide Number Placeholder 3"/>
          <p:cNvSpPr>
            <a:spLocks noGrp="1"/>
          </p:cNvSpPr>
          <p:nvPr>
            <p:ph type="sldNum" sz="quarter" idx="10"/>
          </p:nvPr>
        </p:nvSpPr>
        <p:spPr/>
        <p:txBody>
          <a:bodyPr/>
          <a:lstStyle/>
          <a:p>
            <a:fld id="{9B01218A-3C98-4A4A-BF2B-89A205A91521}" type="slidenum">
              <a:rPr lang="en-US" smtClean="0"/>
              <a:t>12</a:t>
            </a:fld>
            <a:endParaRPr lang="en-US"/>
          </a:p>
        </p:txBody>
      </p:sp>
    </p:spTree>
    <p:extLst>
      <p:ext uri="{BB962C8B-B14F-4D97-AF65-F5344CB8AC3E}">
        <p14:creationId xmlns:p14="http://schemas.microsoft.com/office/powerpoint/2010/main" val="14977233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B01218A-3C98-4A4A-BF2B-89A205A91521}" type="slidenum">
              <a:rPr lang="en-US" smtClean="0"/>
              <a:t>25</a:t>
            </a:fld>
            <a:endParaRPr lang="en-US"/>
          </a:p>
        </p:txBody>
      </p:sp>
    </p:spTree>
    <p:extLst>
      <p:ext uri="{BB962C8B-B14F-4D97-AF65-F5344CB8AC3E}">
        <p14:creationId xmlns:p14="http://schemas.microsoft.com/office/powerpoint/2010/main" val="34390394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685800"/>
            <a:ext cx="6096000" cy="3429000"/>
          </a:xfrm>
        </p:spPr>
      </p:sp>
      <p:sp>
        <p:nvSpPr>
          <p:cNvPr id="3" name="Notes Placeholder 2"/>
          <p:cNvSpPr>
            <a:spLocks noGrp="1"/>
          </p:cNvSpPr>
          <p:nvPr>
            <p:ph type="body" idx="1"/>
          </p:nvPr>
        </p:nvSpPr>
        <p:spPr/>
        <p:txBody>
          <a:bodyPr/>
          <a:lstStyle/>
          <a:p>
            <a:r>
              <a:rPr lang="en-US" dirty="0">
                <a:solidFill>
                  <a:schemeClr val="dk1"/>
                </a:solidFill>
                <a:ea typeface="Calibri"/>
                <a:cs typeface="Calibri"/>
                <a:sym typeface="Calibri"/>
              </a:rPr>
              <a:t>Make sure you mention information on the slide. Feel free to change pictures if needed.</a:t>
            </a:r>
          </a:p>
          <a:p>
            <a:endParaRPr lang="en-US" dirty="0"/>
          </a:p>
        </p:txBody>
      </p:sp>
      <p:sp>
        <p:nvSpPr>
          <p:cNvPr id="4" name="Slide Number Placeholder 3"/>
          <p:cNvSpPr>
            <a:spLocks noGrp="1"/>
          </p:cNvSpPr>
          <p:nvPr>
            <p:ph type="sldNum" sz="quarter" idx="10"/>
          </p:nvPr>
        </p:nvSpPr>
        <p:spPr/>
        <p:txBody>
          <a:bodyPr/>
          <a:lstStyle/>
          <a:p>
            <a:fld id="{9B01218A-3C98-4A4A-BF2B-89A205A91521}" type="slidenum">
              <a:rPr lang="en-US" smtClean="0"/>
              <a:t>1</a:t>
            </a:fld>
            <a:endParaRPr lang="en-US"/>
          </a:p>
        </p:txBody>
      </p:sp>
    </p:spTree>
    <p:extLst>
      <p:ext uri="{BB962C8B-B14F-4D97-AF65-F5344CB8AC3E}">
        <p14:creationId xmlns:p14="http://schemas.microsoft.com/office/powerpoint/2010/main" val="4998353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defTabSz="914400">
              <a:buClr>
                <a:schemeClr val="dk1"/>
              </a:buClr>
              <a:buSzPct val="25000"/>
              <a:defRPr/>
            </a:pPr>
            <a:r>
              <a:rPr lang="en-US" dirty="0">
                <a:solidFill>
                  <a:schemeClr val="dk1"/>
                </a:solidFill>
                <a:ea typeface="Calibri"/>
                <a:cs typeface="Calibri"/>
                <a:sym typeface="Calibri"/>
              </a:rPr>
              <a:t>Make sure you mention information on the slide. Feel free to change pictures if needed.</a:t>
            </a:r>
          </a:p>
        </p:txBody>
      </p:sp>
      <p:sp>
        <p:nvSpPr>
          <p:cNvPr id="4" name="Slide Number Placeholder 3"/>
          <p:cNvSpPr>
            <a:spLocks noGrp="1"/>
          </p:cNvSpPr>
          <p:nvPr>
            <p:ph type="sldNum" sz="quarter" idx="10"/>
          </p:nvPr>
        </p:nvSpPr>
        <p:spPr/>
        <p:txBody>
          <a:bodyPr/>
          <a:lstStyle/>
          <a:p>
            <a:fld id="{9B01218A-3C98-4A4A-BF2B-89A205A91521}" type="slidenum">
              <a:rPr lang="en-US" smtClean="0"/>
              <a:t>2</a:t>
            </a:fld>
            <a:endParaRPr lang="en-US"/>
          </a:p>
        </p:txBody>
      </p:sp>
    </p:spTree>
    <p:extLst>
      <p:ext uri="{BB962C8B-B14F-4D97-AF65-F5344CB8AC3E}">
        <p14:creationId xmlns:p14="http://schemas.microsoft.com/office/powerpoint/2010/main" val="41116904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dk1"/>
                </a:solidFill>
                <a:ea typeface="Calibri"/>
                <a:cs typeface="Calibri"/>
                <a:sym typeface="Calibri"/>
              </a:rPr>
              <a:t>Please check this information with the office, especially the text in red. Feel free to change picture if needed.</a:t>
            </a:r>
          </a:p>
        </p:txBody>
      </p:sp>
      <p:sp>
        <p:nvSpPr>
          <p:cNvPr id="4" name="Slide Number Placeholder 3"/>
          <p:cNvSpPr>
            <a:spLocks noGrp="1"/>
          </p:cNvSpPr>
          <p:nvPr>
            <p:ph type="sldNum" sz="quarter" idx="10"/>
          </p:nvPr>
        </p:nvSpPr>
        <p:spPr/>
        <p:txBody>
          <a:bodyPr/>
          <a:lstStyle/>
          <a:p>
            <a:fld id="{9B01218A-3C98-4A4A-BF2B-89A205A91521}" type="slidenum">
              <a:rPr lang="en-US" smtClean="0"/>
              <a:t>3</a:t>
            </a:fld>
            <a:endParaRPr lang="en-US"/>
          </a:p>
        </p:txBody>
      </p:sp>
    </p:spTree>
    <p:extLst>
      <p:ext uri="{BB962C8B-B14F-4D97-AF65-F5344CB8AC3E}">
        <p14:creationId xmlns:p14="http://schemas.microsoft.com/office/powerpoint/2010/main" val="23964237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dk1"/>
                </a:solidFill>
                <a:ea typeface="Calibri"/>
                <a:cs typeface="Calibri"/>
                <a:sym typeface="Calibri"/>
              </a:rPr>
              <a:t>Please check this information with the office, especially the text in red. Feel free to change picture if needed.</a:t>
            </a:r>
          </a:p>
          <a:p>
            <a:endParaRPr lang="en-US" dirty="0"/>
          </a:p>
        </p:txBody>
      </p:sp>
      <p:sp>
        <p:nvSpPr>
          <p:cNvPr id="4" name="Slide Number Placeholder 3"/>
          <p:cNvSpPr>
            <a:spLocks noGrp="1"/>
          </p:cNvSpPr>
          <p:nvPr>
            <p:ph type="sldNum" sz="quarter" idx="10"/>
          </p:nvPr>
        </p:nvSpPr>
        <p:spPr/>
        <p:txBody>
          <a:bodyPr/>
          <a:lstStyle/>
          <a:p>
            <a:fld id="{9B01218A-3C98-4A4A-BF2B-89A205A91521}" type="slidenum">
              <a:rPr lang="en-US" smtClean="0"/>
              <a:t>4</a:t>
            </a:fld>
            <a:endParaRPr lang="en-US"/>
          </a:p>
        </p:txBody>
      </p:sp>
    </p:spTree>
    <p:extLst>
      <p:ext uri="{BB962C8B-B14F-4D97-AF65-F5344CB8AC3E}">
        <p14:creationId xmlns:p14="http://schemas.microsoft.com/office/powerpoint/2010/main" val="19479115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dk1"/>
                </a:solidFill>
                <a:ea typeface="Calibri"/>
                <a:cs typeface="Calibri"/>
                <a:sym typeface="Calibri"/>
              </a:rPr>
              <a:t>Make sure you mention information on the slide. Feel free to change pictures if needed.</a:t>
            </a:r>
          </a:p>
        </p:txBody>
      </p:sp>
      <p:sp>
        <p:nvSpPr>
          <p:cNvPr id="4" name="Slide Number Placeholder 3"/>
          <p:cNvSpPr>
            <a:spLocks noGrp="1"/>
          </p:cNvSpPr>
          <p:nvPr>
            <p:ph type="sldNum" sz="quarter" idx="10"/>
          </p:nvPr>
        </p:nvSpPr>
        <p:spPr/>
        <p:txBody>
          <a:bodyPr/>
          <a:lstStyle/>
          <a:p>
            <a:fld id="{9B01218A-3C98-4A4A-BF2B-89A205A91521}" type="slidenum">
              <a:rPr lang="en-US" smtClean="0"/>
              <a:t>5</a:t>
            </a:fld>
            <a:endParaRPr lang="en-US"/>
          </a:p>
        </p:txBody>
      </p:sp>
    </p:spTree>
    <p:extLst>
      <p:ext uri="{BB962C8B-B14F-4D97-AF65-F5344CB8AC3E}">
        <p14:creationId xmlns:p14="http://schemas.microsoft.com/office/powerpoint/2010/main" val="9210970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14300" algn="just">
              <a:buClr>
                <a:srgbClr val="1D1B10"/>
              </a:buClr>
              <a:buSzPct val="100000"/>
            </a:pPr>
            <a:r>
              <a:rPr lang="en-US" dirty="0">
                <a:solidFill>
                  <a:schemeClr val="dk1"/>
                </a:solidFill>
                <a:latin typeface="+mj-lt"/>
                <a:ea typeface="Calibri"/>
                <a:cs typeface="Arial" panose="020B0604020202020204" pitchFamily="34" charset="0"/>
                <a:sym typeface="Calibri"/>
              </a:rPr>
              <a:t>Make sure you mention following information</a:t>
            </a:r>
          </a:p>
          <a:p>
            <a:pPr marL="114300" algn="just">
              <a:buClr>
                <a:srgbClr val="1D1B10"/>
              </a:buClr>
              <a:buSzPct val="100000"/>
            </a:pPr>
            <a:r>
              <a:rPr lang="en-US" dirty="0">
                <a:solidFill>
                  <a:schemeClr val="dk1"/>
                </a:solidFill>
                <a:latin typeface="+mj-lt"/>
                <a:ea typeface="Calibri"/>
                <a:cs typeface="Arial" panose="020B0604020202020204" pitchFamily="34" charset="0"/>
                <a:sym typeface="Calibri"/>
              </a:rPr>
              <a:t> </a:t>
            </a:r>
            <a:br>
              <a:rPr lang="en-US" dirty="0">
                <a:solidFill>
                  <a:schemeClr val="dk1"/>
                </a:solidFill>
                <a:latin typeface="+mj-lt"/>
                <a:ea typeface="Calibri"/>
                <a:cs typeface="Arial" panose="020B0604020202020204" pitchFamily="34" charset="0"/>
                <a:sym typeface="Calibri"/>
              </a:rPr>
            </a:br>
            <a:r>
              <a:rPr lang="en-US" dirty="0">
                <a:solidFill>
                  <a:schemeClr val="dk1"/>
                </a:solidFill>
                <a:latin typeface="+mj-lt"/>
                <a:ea typeface="Calibri"/>
                <a:cs typeface="Arial" panose="020B0604020202020204" pitchFamily="34" charset="0"/>
                <a:sym typeface="Calibri"/>
              </a:rPr>
              <a:t>FLEX/YES program doesn’t cover costs of:</a:t>
            </a:r>
            <a:endParaRPr lang="en-US" dirty="0">
              <a:solidFill>
                <a:srgbClr val="1D1B10"/>
              </a:solidFill>
              <a:latin typeface="+mj-lt"/>
              <a:cs typeface="Arial" panose="020B0604020202020204" pitchFamily="34" charset="0"/>
              <a:sym typeface="Questrial"/>
            </a:endParaRPr>
          </a:p>
          <a:p>
            <a:pPr marL="457200" lvl="0" indent="-342900" algn="just">
              <a:buClr>
                <a:srgbClr val="1D1B10"/>
              </a:buClr>
              <a:buSzPct val="100000"/>
              <a:buFont typeface="Arial"/>
              <a:buChar char="•"/>
            </a:pPr>
            <a:r>
              <a:rPr lang="en-US" dirty="0">
                <a:solidFill>
                  <a:srgbClr val="1D1B10"/>
                </a:solidFill>
                <a:latin typeface="+mj-lt"/>
                <a:cs typeface="Arial" panose="020B0604020202020204" pitchFamily="34" charset="0"/>
                <a:sym typeface="Questrial"/>
              </a:rPr>
              <a:t>An international passport</a:t>
            </a:r>
          </a:p>
          <a:p>
            <a:pPr marL="457200" lvl="0" indent="-342900" algn="just">
              <a:buClr>
                <a:srgbClr val="1D1B10"/>
              </a:buClr>
              <a:buSzPct val="100000"/>
              <a:buFont typeface="Arial"/>
              <a:buChar char="•"/>
            </a:pPr>
            <a:r>
              <a:rPr lang="en-US" dirty="0">
                <a:solidFill>
                  <a:srgbClr val="1D1B10"/>
                </a:solidFill>
                <a:latin typeface="+mj-lt"/>
                <a:cs typeface="Arial" panose="020B0604020202020204" pitchFamily="34" charset="0"/>
                <a:sym typeface="Questrial"/>
              </a:rPr>
              <a:t>Personal expenses beyond what is covered by the monthly stipend</a:t>
            </a:r>
          </a:p>
          <a:p>
            <a:pPr marL="457200" lvl="0" indent="-342900" algn="just">
              <a:buClr>
                <a:srgbClr val="1D1B10"/>
              </a:buClr>
              <a:buSzPct val="100000"/>
              <a:buFont typeface="Arial"/>
              <a:buChar char="•"/>
            </a:pPr>
            <a:r>
              <a:rPr lang="en-US" dirty="0">
                <a:solidFill>
                  <a:srgbClr val="1D1B10"/>
                </a:solidFill>
                <a:latin typeface="+mj-lt"/>
                <a:cs typeface="Arial" panose="020B0604020202020204" pitchFamily="34" charset="0"/>
                <a:sym typeface="Questrial"/>
              </a:rPr>
              <a:t>Excess baggage costs</a:t>
            </a:r>
          </a:p>
          <a:p>
            <a:pPr marL="457200" lvl="0" indent="-342900" algn="just">
              <a:buClr>
                <a:srgbClr val="1D1B10"/>
              </a:buClr>
              <a:buSzPct val="100000"/>
              <a:buFont typeface="Arial"/>
              <a:buChar char="•"/>
            </a:pPr>
            <a:r>
              <a:rPr lang="en-US" dirty="0">
                <a:solidFill>
                  <a:srgbClr val="1D1B10"/>
                </a:solidFill>
                <a:latin typeface="+mj-lt"/>
                <a:cs typeface="Arial" panose="020B0604020202020204" pitchFamily="34" charset="0"/>
                <a:sym typeface="Questrial"/>
              </a:rPr>
              <a:t>Telephone calls made from the U.S. to home or a Skype account</a:t>
            </a:r>
          </a:p>
          <a:p>
            <a:endParaRPr lang="en-US" dirty="0">
              <a:latin typeface="+mj-lt"/>
              <a:cs typeface="Arial" panose="020B0604020202020204" pitchFamily="34" charset="0"/>
            </a:endParaRPr>
          </a:p>
        </p:txBody>
      </p:sp>
      <p:sp>
        <p:nvSpPr>
          <p:cNvPr id="4" name="Slide Number Placeholder 3"/>
          <p:cNvSpPr>
            <a:spLocks noGrp="1"/>
          </p:cNvSpPr>
          <p:nvPr>
            <p:ph type="sldNum" sz="quarter" idx="10"/>
          </p:nvPr>
        </p:nvSpPr>
        <p:spPr/>
        <p:txBody>
          <a:bodyPr/>
          <a:lstStyle/>
          <a:p>
            <a:fld id="{9B01218A-3C98-4A4A-BF2B-89A205A91521}" type="slidenum">
              <a:rPr lang="en-US" smtClean="0"/>
              <a:t>6</a:t>
            </a:fld>
            <a:endParaRPr lang="en-US"/>
          </a:p>
        </p:txBody>
      </p:sp>
    </p:spTree>
    <p:extLst>
      <p:ext uri="{BB962C8B-B14F-4D97-AF65-F5344CB8AC3E}">
        <p14:creationId xmlns:p14="http://schemas.microsoft.com/office/powerpoint/2010/main" val="5307174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dk1"/>
                </a:solidFill>
                <a:ea typeface="Calibri"/>
                <a:cs typeface="Calibri"/>
                <a:sym typeface="Calibri"/>
              </a:rPr>
              <a:t>Please double check this information with the office. Feel free to change picture if needed. If applicable in your country add information about privacy policy.</a:t>
            </a:r>
          </a:p>
        </p:txBody>
      </p:sp>
      <p:sp>
        <p:nvSpPr>
          <p:cNvPr id="4" name="Slide Number Placeholder 3"/>
          <p:cNvSpPr>
            <a:spLocks noGrp="1"/>
          </p:cNvSpPr>
          <p:nvPr>
            <p:ph type="sldNum" sz="quarter" idx="10"/>
          </p:nvPr>
        </p:nvSpPr>
        <p:spPr/>
        <p:txBody>
          <a:bodyPr/>
          <a:lstStyle/>
          <a:p>
            <a:fld id="{9B01218A-3C98-4A4A-BF2B-89A205A91521}" type="slidenum">
              <a:rPr lang="en-US" smtClean="0"/>
              <a:t>7</a:t>
            </a:fld>
            <a:endParaRPr lang="en-US"/>
          </a:p>
        </p:txBody>
      </p:sp>
    </p:spTree>
    <p:extLst>
      <p:ext uri="{BB962C8B-B14F-4D97-AF65-F5344CB8AC3E}">
        <p14:creationId xmlns:p14="http://schemas.microsoft.com/office/powerpoint/2010/main" val="25342298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dk1"/>
                </a:solidFill>
                <a:ea typeface="Calibri"/>
                <a:cs typeface="Calibri"/>
                <a:sym typeface="Calibri"/>
              </a:rPr>
              <a:t>Please double check this information with the office. Feel free to change picture if needed or adjust if your country uses the online application.</a:t>
            </a:r>
          </a:p>
        </p:txBody>
      </p:sp>
      <p:sp>
        <p:nvSpPr>
          <p:cNvPr id="4" name="Slide Number Placeholder 3"/>
          <p:cNvSpPr>
            <a:spLocks noGrp="1"/>
          </p:cNvSpPr>
          <p:nvPr>
            <p:ph type="sldNum" sz="quarter" idx="10"/>
          </p:nvPr>
        </p:nvSpPr>
        <p:spPr/>
        <p:txBody>
          <a:bodyPr/>
          <a:lstStyle/>
          <a:p>
            <a:fld id="{9B01218A-3C98-4A4A-BF2B-89A205A91521}" type="slidenum">
              <a:rPr lang="en-US" smtClean="0"/>
              <a:t>8</a:t>
            </a:fld>
            <a:endParaRPr lang="en-US"/>
          </a:p>
        </p:txBody>
      </p:sp>
    </p:spTree>
    <p:extLst>
      <p:ext uri="{BB962C8B-B14F-4D97-AF65-F5344CB8AC3E}">
        <p14:creationId xmlns:p14="http://schemas.microsoft.com/office/powerpoint/2010/main" val="429421020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age">
    <p:bg>
      <p:bgPr>
        <a:solidFill>
          <a:srgbClr val="004E7D"/>
        </a:solid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F88E988-FB04-AB4E-BE5A-59F242AF7F7A}" type="slidenum">
              <a:rPr lang="en-US" smtClean="0"/>
              <a:t>‹#›</a:t>
            </a:fld>
            <a:endParaRPr lang="en-US"/>
          </a:p>
        </p:txBody>
      </p:sp>
      <p:sp>
        <p:nvSpPr>
          <p:cNvPr id="2" name="Title 1"/>
          <p:cNvSpPr>
            <a:spLocks noGrp="1"/>
          </p:cNvSpPr>
          <p:nvPr>
            <p:ph type="ctrTitle" hasCustomPrompt="1"/>
          </p:nvPr>
        </p:nvSpPr>
        <p:spPr>
          <a:xfrm>
            <a:off x="486306" y="2000250"/>
            <a:ext cx="3400664" cy="1143000"/>
          </a:xfrm>
        </p:spPr>
        <p:txBody>
          <a:bodyPr anchor="t"/>
          <a:lstStyle>
            <a:lvl1pPr algn="l">
              <a:defRPr sz="2400" b="0" i="0" cap="all">
                <a:solidFill>
                  <a:schemeClr val="bg1"/>
                </a:solidFill>
              </a:defRPr>
            </a:lvl1pPr>
          </a:lstStyle>
          <a:p>
            <a:r>
              <a:rPr lang="en-US" dirty="0"/>
              <a:t>Click to edit style</a:t>
            </a:r>
          </a:p>
        </p:txBody>
      </p:sp>
      <p:sp>
        <p:nvSpPr>
          <p:cNvPr id="3" name="Subtitle 2"/>
          <p:cNvSpPr>
            <a:spLocks noGrp="1"/>
          </p:cNvSpPr>
          <p:nvPr>
            <p:ph type="subTitle" idx="1" hasCustomPrompt="1"/>
          </p:nvPr>
        </p:nvSpPr>
        <p:spPr>
          <a:xfrm>
            <a:off x="486306" y="3333750"/>
            <a:ext cx="3400664" cy="228600"/>
          </a:xfrm>
        </p:spPr>
        <p:txBody>
          <a:bodyPr/>
          <a:lstStyle>
            <a:lvl1pPr marL="0" indent="0" algn="l">
              <a:buNone/>
              <a:defRPr b="1" i="0" cap="all">
                <a:solidFill>
                  <a:srgbClr val="FFFFFF"/>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subtitle style</a:t>
            </a:r>
          </a:p>
        </p:txBody>
      </p:sp>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6306" y="527080"/>
            <a:ext cx="1398247" cy="360683"/>
          </a:xfrm>
          <a:prstGeom prst="rect">
            <a:avLst/>
          </a:prstGeom>
        </p:spPr>
      </p:pic>
      <p:sp>
        <p:nvSpPr>
          <p:cNvPr id="22" name="Picture Placeholder 20"/>
          <p:cNvSpPr>
            <a:spLocks noGrp="1"/>
          </p:cNvSpPr>
          <p:nvPr>
            <p:ph type="pic" sz="quarter" idx="13"/>
          </p:nvPr>
        </p:nvSpPr>
        <p:spPr>
          <a:xfrm>
            <a:off x="3838222" y="-3882"/>
            <a:ext cx="5317623" cy="5147381"/>
          </a:xfrm>
          <a:custGeom>
            <a:avLst/>
            <a:gdLst>
              <a:gd name="connsiteX0" fmla="*/ 0 w 6595533"/>
              <a:gd name="connsiteY0" fmla="*/ 5143500 h 5143500"/>
              <a:gd name="connsiteX1" fmla="*/ 1285875 w 6595533"/>
              <a:gd name="connsiteY1" fmla="*/ 0 h 5143500"/>
              <a:gd name="connsiteX2" fmla="*/ 6595533 w 6595533"/>
              <a:gd name="connsiteY2" fmla="*/ 0 h 5143500"/>
              <a:gd name="connsiteX3" fmla="*/ 5309658 w 6595533"/>
              <a:gd name="connsiteY3" fmla="*/ 5143500 h 5143500"/>
              <a:gd name="connsiteX4" fmla="*/ 0 w 6595533"/>
              <a:gd name="connsiteY4" fmla="*/ 5143500 h 5143500"/>
              <a:gd name="connsiteX0" fmla="*/ 0 w 5309658"/>
              <a:gd name="connsiteY0" fmla="*/ 5149145 h 5149145"/>
              <a:gd name="connsiteX1" fmla="*/ 1285875 w 5309658"/>
              <a:gd name="connsiteY1" fmla="*/ 5645 h 5149145"/>
              <a:gd name="connsiteX2" fmla="*/ 4964289 w 5309658"/>
              <a:gd name="connsiteY2" fmla="*/ 0 h 5149145"/>
              <a:gd name="connsiteX3" fmla="*/ 5309658 w 5309658"/>
              <a:gd name="connsiteY3" fmla="*/ 5149145 h 5149145"/>
              <a:gd name="connsiteX4" fmla="*/ 0 w 5309658"/>
              <a:gd name="connsiteY4" fmla="*/ 5149145 h 5149145"/>
              <a:gd name="connsiteX0" fmla="*/ 0 w 5309658"/>
              <a:gd name="connsiteY0" fmla="*/ 5143500 h 5143500"/>
              <a:gd name="connsiteX1" fmla="*/ 1285875 w 5309658"/>
              <a:gd name="connsiteY1" fmla="*/ 0 h 5143500"/>
              <a:gd name="connsiteX2" fmla="*/ 5297312 w 5309658"/>
              <a:gd name="connsiteY2" fmla="*/ 5644 h 5143500"/>
              <a:gd name="connsiteX3" fmla="*/ 5309658 w 5309658"/>
              <a:gd name="connsiteY3" fmla="*/ 5143500 h 5143500"/>
              <a:gd name="connsiteX4" fmla="*/ 0 w 5309658"/>
              <a:gd name="connsiteY4" fmla="*/ 5143500 h 5143500"/>
              <a:gd name="connsiteX0" fmla="*/ 0 w 5309658"/>
              <a:gd name="connsiteY0" fmla="*/ 5143500 h 5143500"/>
              <a:gd name="connsiteX1" fmla="*/ 1285875 w 5309658"/>
              <a:gd name="connsiteY1" fmla="*/ 0 h 5143500"/>
              <a:gd name="connsiteX2" fmla="*/ 5297312 w 5309658"/>
              <a:gd name="connsiteY2" fmla="*/ 5644 h 5143500"/>
              <a:gd name="connsiteX3" fmla="*/ 5309658 w 5309658"/>
              <a:gd name="connsiteY3" fmla="*/ 5143500 h 5143500"/>
              <a:gd name="connsiteX4" fmla="*/ 0 w 5309658"/>
              <a:gd name="connsiteY4" fmla="*/ 5143500 h 5143500"/>
              <a:gd name="connsiteX0" fmla="*/ 0 w 5309658"/>
              <a:gd name="connsiteY0" fmla="*/ 5144206 h 5144206"/>
              <a:gd name="connsiteX1" fmla="*/ 1285875 w 5309658"/>
              <a:gd name="connsiteY1" fmla="*/ 706 h 5144206"/>
              <a:gd name="connsiteX2" fmla="*/ 5284626 w 5309658"/>
              <a:gd name="connsiteY2" fmla="*/ 0 h 5144206"/>
              <a:gd name="connsiteX3" fmla="*/ 5309658 w 5309658"/>
              <a:gd name="connsiteY3" fmla="*/ 5144206 h 5144206"/>
              <a:gd name="connsiteX4" fmla="*/ 0 w 5309658"/>
              <a:gd name="connsiteY4" fmla="*/ 5144206 h 5144206"/>
              <a:gd name="connsiteX0" fmla="*/ 0 w 5311976"/>
              <a:gd name="connsiteY0" fmla="*/ 5147381 h 5147381"/>
              <a:gd name="connsiteX1" fmla="*/ 1285875 w 5311976"/>
              <a:gd name="connsiteY1" fmla="*/ 3881 h 5147381"/>
              <a:gd name="connsiteX2" fmla="*/ 5309999 w 5311976"/>
              <a:gd name="connsiteY2" fmla="*/ 0 h 5147381"/>
              <a:gd name="connsiteX3" fmla="*/ 5309658 w 5311976"/>
              <a:gd name="connsiteY3" fmla="*/ 5147381 h 5147381"/>
              <a:gd name="connsiteX4" fmla="*/ 0 w 5311976"/>
              <a:gd name="connsiteY4" fmla="*/ 5147381 h 51473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1976" h="5147381">
                <a:moveTo>
                  <a:pt x="0" y="5147381"/>
                </a:moveTo>
                <a:lnTo>
                  <a:pt x="1285875" y="3881"/>
                </a:lnTo>
                <a:lnTo>
                  <a:pt x="5309999" y="0"/>
                </a:lnTo>
                <a:cubicBezTo>
                  <a:pt x="5316172" y="2568928"/>
                  <a:pt x="5305543" y="3434762"/>
                  <a:pt x="5309658" y="5147381"/>
                </a:cubicBezTo>
                <a:lnTo>
                  <a:pt x="0" y="5147381"/>
                </a:lnTo>
                <a:close/>
              </a:path>
            </a:pathLst>
          </a:custGeom>
          <a:solidFill>
            <a:schemeClr val="bg1">
              <a:lumMod val="95000"/>
            </a:schemeClr>
          </a:solidFill>
        </p:spPr>
        <p:txBody>
          <a:bodyPr/>
          <a:lstStyle/>
          <a:p>
            <a:endParaRPr lang="en-US" dirty="0"/>
          </a:p>
        </p:txBody>
      </p:sp>
      <p:sp>
        <p:nvSpPr>
          <p:cNvPr id="23" name="Right Triangle 22"/>
          <p:cNvSpPr/>
          <p:nvPr userDrawn="1"/>
        </p:nvSpPr>
        <p:spPr>
          <a:xfrm rot="10800000" flipH="1">
            <a:off x="4285672" y="-3882"/>
            <a:ext cx="838200" cy="3358444"/>
          </a:xfrm>
          <a:prstGeom prst="rtTriangle">
            <a:avLst/>
          </a:prstGeom>
          <a:solidFill>
            <a:srgbClr val="E49D2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ight Triangle 8"/>
          <p:cNvSpPr/>
          <p:nvPr userDrawn="1"/>
        </p:nvSpPr>
        <p:spPr>
          <a:xfrm rot="10800000" flipH="1">
            <a:off x="4285672" y="-3882"/>
            <a:ext cx="838200" cy="3358444"/>
          </a:xfrm>
          <a:prstGeom prst="rtTriangle">
            <a:avLst/>
          </a:prstGeom>
          <a:blipFill rotWithShape="1">
            <a:blip r:embed="rId3">
              <a:alphaModFix amt="50000"/>
              <a:extLst>
                <a:ext uri="{28A0092B-C50C-407E-A947-70E740481C1C}">
                  <a14:useLocalDpi xmlns:a14="http://schemas.microsoft.com/office/drawing/2010/main" val="0"/>
                </a:ext>
              </a:extLst>
            </a:blip>
            <a:srcRect/>
            <a:stretch>
              <a:fillRect/>
            </a:stretch>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userDrawn="1"/>
        </p:nvSpPr>
        <p:spPr>
          <a:xfrm>
            <a:off x="304800" y="4248150"/>
            <a:ext cx="1447800" cy="685800"/>
          </a:xfrm>
          <a:prstGeom prst="rect">
            <a:avLst/>
          </a:prstGeom>
          <a:solidFill>
            <a:srgbClr val="004E7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Footer Placeholder 4"/>
          <p:cNvSpPr>
            <a:spLocks noGrp="1"/>
          </p:cNvSpPr>
          <p:nvPr>
            <p:ph type="ftr" sz="quarter" idx="11"/>
          </p:nvPr>
        </p:nvSpPr>
        <p:spPr>
          <a:xfrm>
            <a:off x="486305" y="4474824"/>
            <a:ext cx="2868803" cy="273844"/>
          </a:xfrm>
        </p:spPr>
        <p:txBody>
          <a:bodyPr/>
          <a:lstStyle>
            <a:lvl1pPr>
              <a:defRPr>
                <a:solidFill>
                  <a:srgbClr val="FFFFFF"/>
                </a:solidFill>
              </a:defRPr>
            </a:lvl1pPr>
          </a:lstStyle>
          <a:p>
            <a:endParaRPr lang="en-US" dirty="0"/>
          </a:p>
        </p:txBody>
      </p:sp>
    </p:spTree>
    <p:extLst>
      <p:ext uri="{BB962C8B-B14F-4D97-AF65-F5344CB8AC3E}">
        <p14:creationId xmlns:p14="http://schemas.microsoft.com/office/powerpoint/2010/main" val="3170880546"/>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re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066355A-084C-D24E-9AD2-7E4FC41EA627}" type="slidenum">
              <a:rPr lang="en-US" smtClean="0"/>
              <a:t>‹#›</a:t>
            </a:fld>
            <a:endParaRPr lang="en-US"/>
          </a:p>
        </p:txBody>
      </p:sp>
      <p:sp>
        <p:nvSpPr>
          <p:cNvPr id="9" name="Content Placeholder 8"/>
          <p:cNvSpPr>
            <a:spLocks noGrp="1"/>
          </p:cNvSpPr>
          <p:nvPr>
            <p:ph sz="quarter" idx="13"/>
          </p:nvPr>
        </p:nvSpPr>
        <p:spPr>
          <a:xfrm>
            <a:off x="450850" y="972185"/>
            <a:ext cx="2514600" cy="32004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8"/>
          <p:cNvSpPr>
            <a:spLocks noGrp="1"/>
          </p:cNvSpPr>
          <p:nvPr>
            <p:ph sz="quarter" idx="14"/>
          </p:nvPr>
        </p:nvSpPr>
        <p:spPr>
          <a:xfrm>
            <a:off x="3323936" y="972185"/>
            <a:ext cx="2514600" cy="32004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8"/>
          <p:cNvSpPr>
            <a:spLocks noGrp="1"/>
          </p:cNvSpPr>
          <p:nvPr>
            <p:ph sz="quarter" idx="15"/>
          </p:nvPr>
        </p:nvSpPr>
        <p:spPr>
          <a:xfrm>
            <a:off x="6177972" y="972185"/>
            <a:ext cx="2514600" cy="32004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74708246"/>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Four Column">
    <p:spTree>
      <p:nvGrpSpPr>
        <p:cNvPr id="1" name=""/>
        <p:cNvGrpSpPr/>
        <p:nvPr/>
      </p:nvGrpSpPr>
      <p:grpSpPr>
        <a:xfrm>
          <a:off x="0" y="0"/>
          <a:ext cx="0" cy="0"/>
          <a:chOff x="0" y="0"/>
          <a:chExt cx="0" cy="0"/>
        </a:xfrm>
      </p:grpSpPr>
      <p:sp>
        <p:nvSpPr>
          <p:cNvPr id="2" name="Title 1"/>
          <p:cNvSpPr>
            <a:spLocks noGrp="1"/>
          </p:cNvSpPr>
          <p:nvPr>
            <p:ph type="title"/>
          </p:nvPr>
        </p:nvSpPr>
        <p:spPr>
          <a:xfrm>
            <a:off x="462972" y="518968"/>
            <a:ext cx="8229600" cy="228600"/>
          </a:xfrm>
        </p:spPr>
        <p:txBody>
          <a:bodyPr/>
          <a:lstStyle/>
          <a:p>
            <a:r>
              <a:rPr lang="en-US" dirty="0"/>
              <a:t>Click to edit Master title style</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066355A-084C-D24E-9AD2-7E4FC41EA627}" type="slidenum">
              <a:rPr lang="en-US" smtClean="0"/>
              <a:t>‹#›</a:t>
            </a:fld>
            <a:endParaRPr lang="en-US"/>
          </a:p>
        </p:txBody>
      </p:sp>
      <p:sp>
        <p:nvSpPr>
          <p:cNvPr id="9" name="Content Placeholder 8"/>
          <p:cNvSpPr>
            <a:spLocks noGrp="1"/>
          </p:cNvSpPr>
          <p:nvPr>
            <p:ph sz="quarter" idx="13"/>
          </p:nvPr>
        </p:nvSpPr>
        <p:spPr>
          <a:xfrm>
            <a:off x="462972" y="962025"/>
            <a:ext cx="1828800" cy="32004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8"/>
          <p:cNvSpPr>
            <a:spLocks noGrp="1"/>
          </p:cNvSpPr>
          <p:nvPr>
            <p:ph sz="quarter" idx="14"/>
          </p:nvPr>
        </p:nvSpPr>
        <p:spPr>
          <a:xfrm>
            <a:off x="2601191" y="962025"/>
            <a:ext cx="1828800" cy="32004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8"/>
          <p:cNvSpPr>
            <a:spLocks noGrp="1"/>
          </p:cNvSpPr>
          <p:nvPr>
            <p:ph sz="quarter" idx="15"/>
          </p:nvPr>
        </p:nvSpPr>
        <p:spPr>
          <a:xfrm>
            <a:off x="4732482" y="962025"/>
            <a:ext cx="1828800" cy="32004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8"/>
          <p:cNvSpPr>
            <a:spLocks noGrp="1"/>
          </p:cNvSpPr>
          <p:nvPr>
            <p:ph sz="quarter" idx="16"/>
          </p:nvPr>
        </p:nvSpPr>
        <p:spPr>
          <a:xfrm>
            <a:off x="6863772" y="962025"/>
            <a:ext cx="1828800" cy="32004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0882616"/>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Four Column">
    <p:bg>
      <p:bgPr>
        <a:solidFill>
          <a:srgbClr val="004E7D"/>
        </a:solidFill>
        <a:effectLst/>
      </p:bgPr>
    </p:bg>
    <p:spTree>
      <p:nvGrpSpPr>
        <p:cNvPr id="1" name=""/>
        <p:cNvGrpSpPr/>
        <p:nvPr/>
      </p:nvGrpSpPr>
      <p:grpSpPr>
        <a:xfrm>
          <a:off x="0" y="0"/>
          <a:ext cx="0" cy="0"/>
          <a:chOff x="0" y="0"/>
          <a:chExt cx="0" cy="0"/>
        </a:xfrm>
      </p:grpSpPr>
      <p:pic>
        <p:nvPicPr>
          <p:cNvPr id="12" name="Content Placeholder 3" descr="ACGlobalPresence.png"/>
          <p:cNvPicPr>
            <a:picLocks noChangeAspect="1"/>
          </p:cNvPicPr>
          <p:nvPr userDrawn="1"/>
        </p:nvPicPr>
        <p:blipFill rotWithShape="1">
          <a:blip r:embed="rId2" cstate="screen">
            <a:alphaModFix amt="36000"/>
            <a:extLst>
              <a:ext uri="{28A0092B-C50C-407E-A947-70E740481C1C}">
                <a14:useLocalDpi xmlns:a14="http://schemas.microsoft.com/office/drawing/2010/main" val="0"/>
              </a:ext>
            </a:extLst>
          </a:blip>
          <a:srcRect l="5014" t="-6811" r="10922" b="-6891"/>
          <a:stretch/>
        </p:blipFill>
        <p:spPr>
          <a:xfrm>
            <a:off x="0" y="0"/>
            <a:ext cx="9144000" cy="5143500"/>
          </a:xfrm>
          <a:prstGeom prst="rect">
            <a:avLst/>
          </a:prstGeom>
        </p:spPr>
      </p:pic>
      <p:sp>
        <p:nvSpPr>
          <p:cNvPr id="2" name="Title 1"/>
          <p:cNvSpPr>
            <a:spLocks noGrp="1"/>
          </p:cNvSpPr>
          <p:nvPr>
            <p:ph type="title"/>
          </p:nvPr>
        </p:nvSpPr>
        <p:spPr>
          <a:xfrm>
            <a:off x="462972" y="518968"/>
            <a:ext cx="8229600" cy="227157"/>
          </a:xfrm>
        </p:spPr>
        <p:txBody>
          <a:bodyPr/>
          <a:lstStyle>
            <a:lvl1pPr>
              <a:defRPr sz="1600">
                <a:solidFill>
                  <a:schemeClr val="bg1"/>
                </a:solidFill>
              </a:defRPr>
            </a:lvl1pPr>
          </a:lstStyle>
          <a:p>
            <a:r>
              <a:rPr lang="en-US" dirty="0"/>
              <a:t>Click to edit Master title style</a:t>
            </a:r>
          </a:p>
        </p:txBody>
      </p:sp>
      <p:sp>
        <p:nvSpPr>
          <p:cNvPr id="7" name="Slide Number Placeholder 6"/>
          <p:cNvSpPr>
            <a:spLocks noGrp="1"/>
          </p:cNvSpPr>
          <p:nvPr>
            <p:ph type="sldNum" sz="quarter" idx="12"/>
          </p:nvPr>
        </p:nvSpPr>
        <p:spPr/>
        <p:txBody>
          <a:bodyPr/>
          <a:lstStyle>
            <a:lvl1pPr>
              <a:defRPr>
                <a:solidFill>
                  <a:srgbClr val="FFFFFF"/>
                </a:solidFill>
              </a:defRPr>
            </a:lvl1pPr>
          </a:lstStyle>
          <a:p>
            <a:fld id="{2066355A-084C-D24E-9AD2-7E4FC41EA627}" type="slidenum">
              <a:rPr lang="en-US" smtClean="0"/>
              <a:pPr/>
              <a:t>‹#›</a:t>
            </a:fld>
            <a:endParaRPr lang="en-US"/>
          </a:p>
        </p:txBody>
      </p:sp>
      <p:sp>
        <p:nvSpPr>
          <p:cNvPr id="9" name="Content Placeholder 8"/>
          <p:cNvSpPr>
            <a:spLocks noGrp="1"/>
          </p:cNvSpPr>
          <p:nvPr>
            <p:ph sz="quarter" idx="13" hasCustomPrompt="1"/>
          </p:nvPr>
        </p:nvSpPr>
        <p:spPr>
          <a:xfrm>
            <a:off x="458788" y="1584167"/>
            <a:ext cx="1828800" cy="685800"/>
          </a:xfrm>
        </p:spPr>
        <p:txBody>
          <a:bodyPr anchor="ctr">
            <a:noAutofit/>
          </a:bodyPr>
          <a:lstStyle>
            <a:lvl1pPr algn="ctr">
              <a:defRPr sz="4800">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dirty="0"/>
              <a:t>##</a:t>
            </a:r>
          </a:p>
        </p:txBody>
      </p:sp>
      <p:sp>
        <p:nvSpPr>
          <p:cNvPr id="10" name="Content Placeholder 8"/>
          <p:cNvSpPr>
            <a:spLocks noGrp="1"/>
          </p:cNvSpPr>
          <p:nvPr>
            <p:ph sz="quarter" idx="14" hasCustomPrompt="1"/>
          </p:nvPr>
        </p:nvSpPr>
        <p:spPr>
          <a:xfrm>
            <a:off x="2601191" y="1584167"/>
            <a:ext cx="1828800" cy="685800"/>
          </a:xfrm>
        </p:spPr>
        <p:txBody>
          <a:bodyPr anchor="ctr">
            <a:noAutofit/>
          </a:bodyPr>
          <a:lstStyle>
            <a:lvl1pPr algn="ctr">
              <a:defRPr sz="4800">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dirty="0"/>
              <a:t>##</a:t>
            </a:r>
          </a:p>
        </p:txBody>
      </p:sp>
      <p:sp>
        <p:nvSpPr>
          <p:cNvPr id="8" name="Content Placeholder 8"/>
          <p:cNvSpPr>
            <a:spLocks noGrp="1"/>
          </p:cNvSpPr>
          <p:nvPr>
            <p:ph sz="quarter" idx="15" hasCustomPrompt="1"/>
          </p:nvPr>
        </p:nvSpPr>
        <p:spPr>
          <a:xfrm>
            <a:off x="4732482" y="1584167"/>
            <a:ext cx="1828800" cy="685800"/>
          </a:xfrm>
        </p:spPr>
        <p:txBody>
          <a:bodyPr anchor="ctr">
            <a:noAutofit/>
          </a:bodyPr>
          <a:lstStyle>
            <a:lvl1pPr algn="ctr">
              <a:defRPr sz="4800">
                <a:solidFill>
                  <a:srgbClr val="FFFFFF"/>
                </a:solidFill>
              </a:defRPr>
            </a:lvl1pPr>
            <a:lvl2pPr algn="ct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dirty="0"/>
              <a:t>##</a:t>
            </a:r>
          </a:p>
        </p:txBody>
      </p:sp>
      <p:sp>
        <p:nvSpPr>
          <p:cNvPr id="11" name="Content Placeholder 8"/>
          <p:cNvSpPr>
            <a:spLocks noGrp="1"/>
          </p:cNvSpPr>
          <p:nvPr>
            <p:ph sz="quarter" idx="16" hasCustomPrompt="1"/>
          </p:nvPr>
        </p:nvSpPr>
        <p:spPr>
          <a:xfrm>
            <a:off x="6863772" y="1584167"/>
            <a:ext cx="1828800" cy="685800"/>
          </a:xfrm>
        </p:spPr>
        <p:txBody>
          <a:bodyPr anchor="ctr">
            <a:noAutofit/>
          </a:bodyPr>
          <a:lstStyle>
            <a:lvl1pPr algn="ctr">
              <a:defRPr sz="4800">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dirty="0"/>
              <a:t>##</a:t>
            </a:r>
          </a:p>
        </p:txBody>
      </p:sp>
      <p:cxnSp>
        <p:nvCxnSpPr>
          <p:cNvPr id="13" name="Straight Connector 12"/>
          <p:cNvCxnSpPr/>
          <p:nvPr userDrawn="1"/>
        </p:nvCxnSpPr>
        <p:spPr>
          <a:xfrm flipV="1">
            <a:off x="2460730" y="1507967"/>
            <a:ext cx="193771" cy="1368583"/>
          </a:xfrm>
          <a:prstGeom prst="line">
            <a:avLst/>
          </a:prstGeom>
          <a:ln w="28575" cmpd="sng">
            <a:solidFill>
              <a:srgbClr val="E49D28"/>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userDrawn="1"/>
        </p:nvCxnSpPr>
        <p:spPr>
          <a:xfrm flipV="1">
            <a:off x="4608320" y="1507967"/>
            <a:ext cx="193771" cy="1368583"/>
          </a:xfrm>
          <a:prstGeom prst="line">
            <a:avLst/>
          </a:prstGeom>
          <a:ln w="28575" cmpd="sng">
            <a:solidFill>
              <a:srgbClr val="E49D28"/>
            </a:solidFill>
          </a:ln>
          <a:effectLst/>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userDrawn="1"/>
        </p:nvCxnSpPr>
        <p:spPr>
          <a:xfrm flipV="1">
            <a:off x="6705600" y="1507967"/>
            <a:ext cx="193771" cy="1368583"/>
          </a:xfrm>
          <a:prstGeom prst="line">
            <a:avLst/>
          </a:prstGeom>
          <a:ln w="28575" cmpd="sng">
            <a:solidFill>
              <a:srgbClr val="E49D28"/>
            </a:solidFill>
          </a:ln>
          <a:effectLst/>
        </p:spPr>
        <p:style>
          <a:lnRef idx="2">
            <a:schemeClr val="accent1"/>
          </a:lnRef>
          <a:fillRef idx="0">
            <a:schemeClr val="accent1"/>
          </a:fillRef>
          <a:effectRef idx="1">
            <a:schemeClr val="accent1"/>
          </a:effectRef>
          <a:fontRef idx="minor">
            <a:schemeClr val="tx1"/>
          </a:fontRef>
        </p:style>
      </p:cxnSp>
      <p:sp>
        <p:nvSpPr>
          <p:cNvPr id="16" name="Content Placeholder 3"/>
          <p:cNvSpPr>
            <a:spLocks noGrp="1"/>
          </p:cNvSpPr>
          <p:nvPr>
            <p:ph sz="quarter" idx="17" hasCustomPrompt="1"/>
          </p:nvPr>
        </p:nvSpPr>
        <p:spPr>
          <a:xfrm>
            <a:off x="458788" y="2270125"/>
            <a:ext cx="1821624" cy="454025"/>
          </a:xfrm>
        </p:spPr>
        <p:txBody>
          <a:bodyPr rIns="0" anchor="ctr">
            <a:normAutofit/>
          </a:bodyPr>
          <a:lstStyle>
            <a:lvl2pPr algn="ctr">
              <a:defRPr sz="1200">
                <a:solidFill>
                  <a:srgbClr val="FFFFFF"/>
                </a:solidFill>
              </a:defRPr>
            </a:lvl2pPr>
          </a:lstStyle>
          <a:p>
            <a:pPr lvl="1"/>
            <a:r>
              <a:rPr lang="en-US" dirty="0"/>
              <a:t>Second level</a:t>
            </a:r>
          </a:p>
        </p:txBody>
      </p:sp>
      <p:sp>
        <p:nvSpPr>
          <p:cNvPr id="17" name="Content Placeholder 3"/>
          <p:cNvSpPr>
            <a:spLocks noGrp="1"/>
          </p:cNvSpPr>
          <p:nvPr>
            <p:ph sz="quarter" idx="18" hasCustomPrompt="1"/>
          </p:nvPr>
        </p:nvSpPr>
        <p:spPr>
          <a:xfrm>
            <a:off x="2601191" y="2270125"/>
            <a:ext cx="1828800" cy="454025"/>
          </a:xfrm>
        </p:spPr>
        <p:txBody>
          <a:bodyPr rIns="0" anchor="ctr">
            <a:normAutofit/>
          </a:bodyPr>
          <a:lstStyle>
            <a:lvl2pPr algn="ctr">
              <a:defRPr sz="1200">
                <a:solidFill>
                  <a:srgbClr val="FFFFFF"/>
                </a:solidFill>
              </a:defRPr>
            </a:lvl2pPr>
          </a:lstStyle>
          <a:p>
            <a:pPr lvl="1"/>
            <a:r>
              <a:rPr lang="en-US" dirty="0"/>
              <a:t>Second level</a:t>
            </a:r>
          </a:p>
        </p:txBody>
      </p:sp>
      <p:sp>
        <p:nvSpPr>
          <p:cNvPr id="18" name="Content Placeholder 3"/>
          <p:cNvSpPr>
            <a:spLocks noGrp="1"/>
          </p:cNvSpPr>
          <p:nvPr>
            <p:ph sz="quarter" idx="19" hasCustomPrompt="1"/>
          </p:nvPr>
        </p:nvSpPr>
        <p:spPr>
          <a:xfrm>
            <a:off x="4732482" y="2269967"/>
            <a:ext cx="1828800" cy="454025"/>
          </a:xfrm>
        </p:spPr>
        <p:txBody>
          <a:bodyPr rIns="0" anchor="ctr">
            <a:normAutofit/>
          </a:bodyPr>
          <a:lstStyle>
            <a:lvl2pPr algn="ctr">
              <a:defRPr sz="1200">
                <a:solidFill>
                  <a:srgbClr val="FFFFFF"/>
                </a:solidFill>
              </a:defRPr>
            </a:lvl2pPr>
          </a:lstStyle>
          <a:p>
            <a:pPr lvl="1"/>
            <a:r>
              <a:rPr lang="en-US" dirty="0"/>
              <a:t>Second level</a:t>
            </a:r>
          </a:p>
        </p:txBody>
      </p:sp>
      <p:sp>
        <p:nvSpPr>
          <p:cNvPr id="19" name="Content Placeholder 3"/>
          <p:cNvSpPr>
            <a:spLocks noGrp="1"/>
          </p:cNvSpPr>
          <p:nvPr>
            <p:ph sz="quarter" idx="20" hasCustomPrompt="1"/>
          </p:nvPr>
        </p:nvSpPr>
        <p:spPr>
          <a:xfrm>
            <a:off x="6858298" y="2273300"/>
            <a:ext cx="1828800" cy="454025"/>
          </a:xfrm>
        </p:spPr>
        <p:txBody>
          <a:bodyPr rIns="0" anchor="ctr">
            <a:normAutofit/>
          </a:bodyPr>
          <a:lstStyle>
            <a:lvl2pPr algn="ctr">
              <a:defRPr sz="1200">
                <a:solidFill>
                  <a:srgbClr val="FFFFFF"/>
                </a:solidFill>
              </a:defRPr>
            </a:lvl2pPr>
          </a:lstStyle>
          <a:p>
            <a:pPr lvl="1"/>
            <a:r>
              <a:rPr lang="en-US" dirty="0"/>
              <a:t>Second level</a:t>
            </a:r>
          </a:p>
        </p:txBody>
      </p:sp>
      <p:sp>
        <p:nvSpPr>
          <p:cNvPr id="21" name="Rectangle 20"/>
          <p:cNvSpPr/>
          <p:nvPr userDrawn="1"/>
        </p:nvSpPr>
        <p:spPr>
          <a:xfrm>
            <a:off x="304800" y="4324350"/>
            <a:ext cx="1447800" cy="609600"/>
          </a:xfrm>
          <a:prstGeom prst="rect">
            <a:avLst/>
          </a:prstGeom>
          <a:solidFill>
            <a:srgbClr val="004E7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p:cNvSpPr>
            <a:spLocks noGrp="1"/>
          </p:cNvSpPr>
          <p:nvPr>
            <p:ph type="ftr" sz="quarter" idx="11"/>
          </p:nvPr>
        </p:nvSpPr>
        <p:spPr>
          <a:xfrm>
            <a:off x="458788" y="4451001"/>
            <a:ext cx="4265612" cy="294216"/>
          </a:xfrm>
        </p:spPr>
        <p:txBody>
          <a:bodyPr/>
          <a:lstStyle>
            <a:lvl1pPr>
              <a:defRPr>
                <a:solidFill>
                  <a:srgbClr val="FFFFFF"/>
                </a:solidFill>
              </a:defRPr>
            </a:lvl1pPr>
          </a:lstStyle>
          <a:p>
            <a:endParaRPr lang="en-US" dirty="0"/>
          </a:p>
        </p:txBody>
      </p:sp>
      <p:sp>
        <p:nvSpPr>
          <p:cNvPr id="20" name="Content Placeholder 19"/>
          <p:cNvSpPr>
            <a:spLocks noGrp="1"/>
          </p:cNvSpPr>
          <p:nvPr>
            <p:ph sz="quarter" idx="21"/>
          </p:nvPr>
        </p:nvSpPr>
        <p:spPr>
          <a:xfrm>
            <a:off x="458788" y="3028950"/>
            <a:ext cx="8225218" cy="1600200"/>
          </a:xfrm>
        </p:spPr>
        <p:txBody>
          <a:bodyPr numCol="8">
            <a:normAutofit/>
          </a:bodyPr>
          <a:lstStyle>
            <a:lvl1pPr>
              <a:defRPr sz="700">
                <a:solidFill>
                  <a:srgbClr val="FFFFFF"/>
                </a:solidFill>
              </a:defRPr>
            </a:lvl1pPr>
            <a:lvl2pPr>
              <a:defRPr sz="700">
                <a:solidFill>
                  <a:srgbClr val="FFFFFF"/>
                </a:solidFill>
              </a:defRPr>
            </a:lvl2pPr>
            <a:lvl3pPr>
              <a:defRPr sz="700">
                <a:solidFill>
                  <a:srgbClr val="FFFFFF"/>
                </a:solidFill>
              </a:defRPr>
            </a:lvl3pPr>
            <a:lvl4pPr>
              <a:defRPr sz="700">
                <a:solidFill>
                  <a:srgbClr val="FFFFFF"/>
                </a:solidFill>
              </a:defRPr>
            </a:lvl4pPr>
            <a:lvl5pPr>
              <a:defRPr sz="700">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30047084"/>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ree Column Icon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Footer Placeholder 5"/>
          <p:cNvSpPr>
            <a:spLocks noGrp="1"/>
          </p:cNvSpPr>
          <p:nvPr>
            <p:ph type="ftr" sz="quarter" idx="11"/>
          </p:nvPr>
        </p:nvSpPr>
        <p:spPr>
          <a:xfrm>
            <a:off x="1828800" y="4451001"/>
            <a:ext cx="6564842" cy="294216"/>
          </a:xfrm>
        </p:spPr>
        <p:txBody>
          <a:bodyPr/>
          <a:lstStyle/>
          <a:p>
            <a:endParaRPr lang="en-US" dirty="0"/>
          </a:p>
        </p:txBody>
      </p:sp>
      <p:sp>
        <p:nvSpPr>
          <p:cNvPr id="7" name="Slide Number Placeholder 6"/>
          <p:cNvSpPr>
            <a:spLocks noGrp="1"/>
          </p:cNvSpPr>
          <p:nvPr>
            <p:ph type="sldNum" sz="quarter" idx="12"/>
          </p:nvPr>
        </p:nvSpPr>
        <p:spPr/>
        <p:txBody>
          <a:bodyPr/>
          <a:lstStyle/>
          <a:p>
            <a:fld id="{2066355A-084C-D24E-9AD2-7E4FC41EA627}" type="slidenum">
              <a:rPr lang="en-US" smtClean="0"/>
              <a:t>‹#›</a:t>
            </a:fld>
            <a:endParaRPr lang="en-US"/>
          </a:p>
        </p:txBody>
      </p:sp>
      <p:sp>
        <p:nvSpPr>
          <p:cNvPr id="9" name="Content Placeholder 8"/>
          <p:cNvSpPr>
            <a:spLocks noGrp="1"/>
          </p:cNvSpPr>
          <p:nvPr>
            <p:ph sz="quarter" idx="13"/>
          </p:nvPr>
        </p:nvSpPr>
        <p:spPr>
          <a:xfrm>
            <a:off x="480060" y="2167467"/>
            <a:ext cx="2514600" cy="20574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8"/>
          <p:cNvSpPr>
            <a:spLocks noGrp="1"/>
          </p:cNvSpPr>
          <p:nvPr>
            <p:ph sz="quarter" idx="14"/>
          </p:nvPr>
        </p:nvSpPr>
        <p:spPr>
          <a:xfrm>
            <a:off x="3334096" y="2167467"/>
            <a:ext cx="2514600" cy="20574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8"/>
          <p:cNvSpPr>
            <a:spLocks noGrp="1"/>
          </p:cNvSpPr>
          <p:nvPr>
            <p:ph sz="quarter" idx="15"/>
          </p:nvPr>
        </p:nvSpPr>
        <p:spPr>
          <a:xfrm>
            <a:off x="6177972" y="2167467"/>
            <a:ext cx="2514600" cy="20574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Picture Placeholder 3"/>
          <p:cNvSpPr>
            <a:spLocks noGrp="1"/>
          </p:cNvSpPr>
          <p:nvPr>
            <p:ph type="pic" sz="quarter" idx="16"/>
          </p:nvPr>
        </p:nvSpPr>
        <p:spPr>
          <a:xfrm>
            <a:off x="1270000" y="1019175"/>
            <a:ext cx="914400" cy="914400"/>
          </a:xfrm>
        </p:spPr>
        <p:txBody>
          <a:bodyPr>
            <a:normAutofit/>
          </a:bodyPr>
          <a:lstStyle>
            <a:lvl1pPr>
              <a:defRPr sz="900"/>
            </a:lvl1pPr>
          </a:lstStyle>
          <a:p>
            <a:endParaRPr lang="en-US" dirty="0"/>
          </a:p>
        </p:txBody>
      </p:sp>
      <p:sp>
        <p:nvSpPr>
          <p:cNvPr id="14" name="Picture Placeholder 3"/>
          <p:cNvSpPr>
            <a:spLocks noGrp="1"/>
          </p:cNvSpPr>
          <p:nvPr>
            <p:ph type="pic" sz="quarter" idx="17"/>
          </p:nvPr>
        </p:nvSpPr>
        <p:spPr>
          <a:xfrm>
            <a:off x="4114800" y="1019175"/>
            <a:ext cx="914400" cy="914400"/>
          </a:xfrm>
        </p:spPr>
        <p:txBody>
          <a:bodyPr>
            <a:normAutofit/>
          </a:bodyPr>
          <a:lstStyle>
            <a:lvl1pPr>
              <a:defRPr sz="900"/>
            </a:lvl1pPr>
          </a:lstStyle>
          <a:p>
            <a:endParaRPr lang="en-US"/>
          </a:p>
        </p:txBody>
      </p:sp>
      <p:sp>
        <p:nvSpPr>
          <p:cNvPr id="15" name="Picture Placeholder 14"/>
          <p:cNvSpPr>
            <a:spLocks noGrp="1"/>
          </p:cNvSpPr>
          <p:nvPr>
            <p:ph type="pic" sz="quarter" idx="18"/>
          </p:nvPr>
        </p:nvSpPr>
        <p:spPr>
          <a:xfrm>
            <a:off x="6978072" y="1019175"/>
            <a:ext cx="914400" cy="914400"/>
          </a:xfrm>
        </p:spPr>
        <p:txBody>
          <a:bodyPr>
            <a:normAutofit/>
          </a:bodyPr>
          <a:lstStyle>
            <a:lvl1pPr>
              <a:defRPr sz="900"/>
            </a:lvl1pPr>
          </a:lstStyle>
          <a:p>
            <a:endParaRPr lang="en-US"/>
          </a:p>
        </p:txBody>
      </p:sp>
    </p:spTree>
    <p:extLst>
      <p:ext uri="{BB962C8B-B14F-4D97-AF65-F5344CB8AC3E}">
        <p14:creationId xmlns:p14="http://schemas.microsoft.com/office/powerpoint/2010/main" val="3481853798"/>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Four Column Icon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Footer Placeholder 5"/>
          <p:cNvSpPr>
            <a:spLocks noGrp="1"/>
          </p:cNvSpPr>
          <p:nvPr>
            <p:ph type="ftr" sz="quarter" idx="11"/>
          </p:nvPr>
        </p:nvSpPr>
        <p:spPr>
          <a:xfrm>
            <a:off x="1828800" y="4451001"/>
            <a:ext cx="6553200" cy="294216"/>
          </a:xfrm>
        </p:spPr>
        <p:txBody>
          <a:bodyPr/>
          <a:lstStyle/>
          <a:p>
            <a:endParaRPr lang="en-US" dirty="0"/>
          </a:p>
        </p:txBody>
      </p:sp>
      <p:sp>
        <p:nvSpPr>
          <p:cNvPr id="7" name="Slide Number Placeholder 6"/>
          <p:cNvSpPr>
            <a:spLocks noGrp="1"/>
          </p:cNvSpPr>
          <p:nvPr>
            <p:ph type="sldNum" sz="quarter" idx="12"/>
          </p:nvPr>
        </p:nvSpPr>
        <p:spPr/>
        <p:txBody>
          <a:bodyPr/>
          <a:lstStyle/>
          <a:p>
            <a:fld id="{2066355A-084C-D24E-9AD2-7E4FC41EA627}" type="slidenum">
              <a:rPr lang="en-US" smtClean="0"/>
              <a:t>‹#›</a:t>
            </a:fld>
            <a:endParaRPr lang="en-US"/>
          </a:p>
        </p:txBody>
      </p:sp>
      <p:sp>
        <p:nvSpPr>
          <p:cNvPr id="9" name="Content Placeholder 8"/>
          <p:cNvSpPr>
            <a:spLocks noGrp="1"/>
          </p:cNvSpPr>
          <p:nvPr>
            <p:ph sz="quarter" idx="13"/>
          </p:nvPr>
        </p:nvSpPr>
        <p:spPr>
          <a:xfrm>
            <a:off x="469900" y="2148417"/>
            <a:ext cx="1828800" cy="20574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8"/>
          <p:cNvSpPr>
            <a:spLocks noGrp="1"/>
          </p:cNvSpPr>
          <p:nvPr>
            <p:ph sz="quarter" idx="14"/>
          </p:nvPr>
        </p:nvSpPr>
        <p:spPr>
          <a:xfrm>
            <a:off x="2601191" y="2148417"/>
            <a:ext cx="1828800" cy="20574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8"/>
          <p:cNvSpPr>
            <a:spLocks noGrp="1"/>
          </p:cNvSpPr>
          <p:nvPr>
            <p:ph sz="quarter" idx="15"/>
          </p:nvPr>
        </p:nvSpPr>
        <p:spPr>
          <a:xfrm>
            <a:off x="4732482" y="2148417"/>
            <a:ext cx="1828800" cy="20574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8"/>
          <p:cNvSpPr>
            <a:spLocks noGrp="1"/>
          </p:cNvSpPr>
          <p:nvPr>
            <p:ph sz="quarter" idx="16"/>
          </p:nvPr>
        </p:nvSpPr>
        <p:spPr>
          <a:xfrm>
            <a:off x="6857422" y="2148417"/>
            <a:ext cx="1828800" cy="20574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Picture Placeholder 3"/>
          <p:cNvSpPr>
            <a:spLocks noGrp="1"/>
          </p:cNvSpPr>
          <p:nvPr>
            <p:ph type="pic" sz="quarter" idx="17"/>
          </p:nvPr>
        </p:nvSpPr>
        <p:spPr>
          <a:xfrm>
            <a:off x="927100" y="1022350"/>
            <a:ext cx="914400" cy="914400"/>
          </a:xfrm>
        </p:spPr>
        <p:txBody>
          <a:bodyPr>
            <a:normAutofit/>
          </a:bodyPr>
          <a:lstStyle>
            <a:lvl1pPr>
              <a:defRPr sz="900"/>
            </a:lvl1pPr>
          </a:lstStyle>
          <a:p>
            <a:endParaRPr lang="en-US" dirty="0"/>
          </a:p>
        </p:txBody>
      </p:sp>
      <p:sp>
        <p:nvSpPr>
          <p:cNvPr id="4" name="Picture Placeholder 3"/>
          <p:cNvSpPr>
            <a:spLocks noGrp="1"/>
          </p:cNvSpPr>
          <p:nvPr>
            <p:ph type="pic" sz="quarter" idx="18"/>
          </p:nvPr>
        </p:nvSpPr>
        <p:spPr>
          <a:xfrm>
            <a:off x="3058391" y="1019175"/>
            <a:ext cx="914400" cy="914400"/>
          </a:xfrm>
        </p:spPr>
        <p:txBody>
          <a:bodyPr>
            <a:normAutofit/>
          </a:bodyPr>
          <a:lstStyle>
            <a:lvl1pPr>
              <a:defRPr sz="900"/>
            </a:lvl1pPr>
          </a:lstStyle>
          <a:p>
            <a:endParaRPr lang="en-US"/>
          </a:p>
        </p:txBody>
      </p:sp>
      <p:sp>
        <p:nvSpPr>
          <p:cNvPr id="14" name="Picture Placeholder 13"/>
          <p:cNvSpPr>
            <a:spLocks noGrp="1"/>
          </p:cNvSpPr>
          <p:nvPr>
            <p:ph type="pic" sz="quarter" idx="19"/>
          </p:nvPr>
        </p:nvSpPr>
        <p:spPr>
          <a:xfrm>
            <a:off x="5189682" y="1019175"/>
            <a:ext cx="914400" cy="914400"/>
          </a:xfrm>
        </p:spPr>
        <p:txBody>
          <a:bodyPr>
            <a:normAutofit/>
          </a:bodyPr>
          <a:lstStyle>
            <a:lvl1pPr>
              <a:defRPr sz="900"/>
            </a:lvl1pPr>
          </a:lstStyle>
          <a:p>
            <a:endParaRPr lang="en-US"/>
          </a:p>
        </p:txBody>
      </p:sp>
      <p:sp>
        <p:nvSpPr>
          <p:cNvPr id="18" name="Picture Placeholder 17"/>
          <p:cNvSpPr>
            <a:spLocks noGrp="1"/>
          </p:cNvSpPr>
          <p:nvPr>
            <p:ph type="pic" sz="quarter" idx="20"/>
          </p:nvPr>
        </p:nvSpPr>
        <p:spPr>
          <a:xfrm>
            <a:off x="7314622" y="1019175"/>
            <a:ext cx="914400" cy="914400"/>
          </a:xfrm>
        </p:spPr>
        <p:txBody>
          <a:bodyPr>
            <a:normAutofit/>
          </a:bodyPr>
          <a:lstStyle>
            <a:lvl1pPr>
              <a:defRPr sz="900"/>
            </a:lvl1pPr>
          </a:lstStyle>
          <a:p>
            <a:endParaRPr lang="en-US" dirty="0"/>
          </a:p>
        </p:txBody>
      </p:sp>
    </p:spTree>
    <p:extLst>
      <p:ext uri="{BB962C8B-B14F-4D97-AF65-F5344CB8AC3E}">
        <p14:creationId xmlns:p14="http://schemas.microsoft.com/office/powerpoint/2010/main" val="1769705798"/>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3709678222"/>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Title and Content">
    <p:bg>
      <p:bgPr>
        <a:solidFill>
          <a:srgbClr val="004E7D"/>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462973" y="2647950"/>
            <a:ext cx="2743200" cy="533400"/>
          </a:xfrm>
        </p:spPr>
        <p:txBody>
          <a:bodyPr/>
          <a:lstStyle>
            <a:lvl1pPr>
              <a:defRPr b="1" i="0">
                <a:solidFill>
                  <a:srgbClr val="FFFFFF"/>
                </a:solidFill>
                <a:latin typeface="Arial"/>
                <a:cs typeface="Aria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dirty="0"/>
              <a:t>Click to edit Master text styles</a:t>
            </a:r>
          </a:p>
          <a:p>
            <a:pPr lvl="1"/>
            <a:r>
              <a:rPr lang="en-US" dirty="0"/>
              <a:t>Second level</a:t>
            </a:r>
          </a:p>
        </p:txBody>
      </p:sp>
      <p:sp>
        <p:nvSpPr>
          <p:cNvPr id="12" name="Rectangle 11"/>
          <p:cNvSpPr/>
          <p:nvPr userDrawn="1"/>
        </p:nvSpPr>
        <p:spPr>
          <a:xfrm>
            <a:off x="5181600" y="0"/>
            <a:ext cx="3961968" cy="5149850"/>
          </a:xfrm>
          <a:custGeom>
            <a:avLst/>
            <a:gdLst>
              <a:gd name="connsiteX0" fmla="*/ 775170 w 3200400"/>
              <a:gd name="connsiteY0" fmla="*/ 0 h 5143500"/>
              <a:gd name="connsiteX1" fmla="*/ 1600200 w 3200400"/>
              <a:gd name="connsiteY1" fmla="*/ 0 h 5143500"/>
              <a:gd name="connsiteX2" fmla="*/ 2286000 w 3200400"/>
              <a:gd name="connsiteY2" fmla="*/ 0 h 5143500"/>
              <a:gd name="connsiteX3" fmla="*/ 3200400 w 3200400"/>
              <a:gd name="connsiteY3" fmla="*/ 0 h 5143500"/>
              <a:gd name="connsiteX4" fmla="*/ 3200400 w 3200400"/>
              <a:gd name="connsiteY4" fmla="*/ 2647950 h 5143500"/>
              <a:gd name="connsiteX5" fmla="*/ 3200400 w 3200400"/>
              <a:gd name="connsiteY5" fmla="*/ 2800350 h 5143500"/>
              <a:gd name="connsiteX6" fmla="*/ 3200400 w 3200400"/>
              <a:gd name="connsiteY6" fmla="*/ 5143500 h 5143500"/>
              <a:gd name="connsiteX7" fmla="*/ 996947 w 3200400"/>
              <a:gd name="connsiteY7" fmla="*/ 5143500 h 5143500"/>
              <a:gd name="connsiteX8" fmla="*/ 838200 w 3200400"/>
              <a:gd name="connsiteY8" fmla="*/ 5143500 h 5143500"/>
              <a:gd name="connsiteX9" fmla="*/ 0 w 3200400"/>
              <a:gd name="connsiteY9" fmla="*/ 5143500 h 5143500"/>
              <a:gd name="connsiteX10" fmla="*/ 775170 w 3200400"/>
              <a:gd name="connsiteY10" fmla="*/ 0 h 5143500"/>
              <a:gd name="connsiteX0" fmla="*/ 775170 w 3200400"/>
              <a:gd name="connsiteY0" fmla="*/ 0 h 5143500"/>
              <a:gd name="connsiteX1" fmla="*/ 1600200 w 3200400"/>
              <a:gd name="connsiteY1" fmla="*/ 0 h 5143500"/>
              <a:gd name="connsiteX2" fmla="*/ 2286000 w 3200400"/>
              <a:gd name="connsiteY2" fmla="*/ 0 h 5143500"/>
              <a:gd name="connsiteX3" fmla="*/ 3200400 w 3200400"/>
              <a:gd name="connsiteY3" fmla="*/ 0 h 5143500"/>
              <a:gd name="connsiteX4" fmla="*/ 3200400 w 3200400"/>
              <a:gd name="connsiteY4" fmla="*/ 2647950 h 5143500"/>
              <a:gd name="connsiteX5" fmla="*/ 3200400 w 3200400"/>
              <a:gd name="connsiteY5" fmla="*/ 2800350 h 5143500"/>
              <a:gd name="connsiteX6" fmla="*/ 3200400 w 3200400"/>
              <a:gd name="connsiteY6" fmla="*/ 5143500 h 5143500"/>
              <a:gd name="connsiteX7" fmla="*/ 996947 w 3200400"/>
              <a:gd name="connsiteY7" fmla="*/ 5143500 h 5143500"/>
              <a:gd name="connsiteX8" fmla="*/ 838200 w 3200400"/>
              <a:gd name="connsiteY8" fmla="*/ 5143500 h 5143500"/>
              <a:gd name="connsiteX9" fmla="*/ 0 w 3200400"/>
              <a:gd name="connsiteY9" fmla="*/ 5143500 h 5143500"/>
              <a:gd name="connsiteX10" fmla="*/ 775170 w 3200400"/>
              <a:gd name="connsiteY10" fmla="*/ 0 h 5143500"/>
              <a:gd name="connsiteX0" fmla="*/ 775170 w 3200400"/>
              <a:gd name="connsiteY0" fmla="*/ 0 h 5143500"/>
              <a:gd name="connsiteX1" fmla="*/ 1600200 w 3200400"/>
              <a:gd name="connsiteY1" fmla="*/ 0 h 5143500"/>
              <a:gd name="connsiteX2" fmla="*/ 2286000 w 3200400"/>
              <a:gd name="connsiteY2" fmla="*/ 0 h 5143500"/>
              <a:gd name="connsiteX3" fmla="*/ 3200400 w 3200400"/>
              <a:gd name="connsiteY3" fmla="*/ 0 h 5143500"/>
              <a:gd name="connsiteX4" fmla="*/ 3200400 w 3200400"/>
              <a:gd name="connsiteY4" fmla="*/ 2647950 h 5143500"/>
              <a:gd name="connsiteX5" fmla="*/ 3200400 w 3200400"/>
              <a:gd name="connsiteY5" fmla="*/ 2800350 h 5143500"/>
              <a:gd name="connsiteX6" fmla="*/ 3200400 w 3200400"/>
              <a:gd name="connsiteY6" fmla="*/ 5143500 h 5143500"/>
              <a:gd name="connsiteX7" fmla="*/ 996947 w 3200400"/>
              <a:gd name="connsiteY7" fmla="*/ 5143500 h 5143500"/>
              <a:gd name="connsiteX8" fmla="*/ 838200 w 3200400"/>
              <a:gd name="connsiteY8" fmla="*/ 5143500 h 5143500"/>
              <a:gd name="connsiteX9" fmla="*/ 0 w 3200400"/>
              <a:gd name="connsiteY9" fmla="*/ 5143500 h 5143500"/>
              <a:gd name="connsiteX10" fmla="*/ 775170 w 3200400"/>
              <a:gd name="connsiteY10" fmla="*/ 0 h 5143500"/>
              <a:gd name="connsiteX0" fmla="*/ 775170 w 3200400"/>
              <a:gd name="connsiteY0" fmla="*/ 0 h 5143500"/>
              <a:gd name="connsiteX1" fmla="*/ 1600200 w 3200400"/>
              <a:gd name="connsiteY1" fmla="*/ 0 h 5143500"/>
              <a:gd name="connsiteX2" fmla="*/ 2286000 w 3200400"/>
              <a:gd name="connsiteY2" fmla="*/ 0 h 5143500"/>
              <a:gd name="connsiteX3" fmla="*/ 3200400 w 3200400"/>
              <a:gd name="connsiteY3" fmla="*/ 0 h 5143500"/>
              <a:gd name="connsiteX4" fmla="*/ 3200400 w 3200400"/>
              <a:gd name="connsiteY4" fmla="*/ 2647950 h 5143500"/>
              <a:gd name="connsiteX5" fmla="*/ 3200400 w 3200400"/>
              <a:gd name="connsiteY5" fmla="*/ 2800350 h 5143500"/>
              <a:gd name="connsiteX6" fmla="*/ 3200400 w 3200400"/>
              <a:gd name="connsiteY6" fmla="*/ 5143500 h 5143500"/>
              <a:gd name="connsiteX7" fmla="*/ 838200 w 3200400"/>
              <a:gd name="connsiteY7" fmla="*/ 5143500 h 5143500"/>
              <a:gd name="connsiteX8" fmla="*/ 0 w 3200400"/>
              <a:gd name="connsiteY8" fmla="*/ 5143500 h 5143500"/>
              <a:gd name="connsiteX9" fmla="*/ 775170 w 3200400"/>
              <a:gd name="connsiteY9" fmla="*/ 0 h 5143500"/>
              <a:gd name="connsiteX0" fmla="*/ 775170 w 3200400"/>
              <a:gd name="connsiteY0" fmla="*/ 0 h 5143500"/>
              <a:gd name="connsiteX1" fmla="*/ 1600200 w 3200400"/>
              <a:gd name="connsiteY1" fmla="*/ 0 h 5143500"/>
              <a:gd name="connsiteX2" fmla="*/ 2286000 w 3200400"/>
              <a:gd name="connsiteY2" fmla="*/ 0 h 5143500"/>
              <a:gd name="connsiteX3" fmla="*/ 3200400 w 3200400"/>
              <a:gd name="connsiteY3" fmla="*/ 0 h 5143500"/>
              <a:gd name="connsiteX4" fmla="*/ 3200400 w 3200400"/>
              <a:gd name="connsiteY4" fmla="*/ 2647950 h 5143500"/>
              <a:gd name="connsiteX5" fmla="*/ 3200400 w 3200400"/>
              <a:gd name="connsiteY5" fmla="*/ 2800350 h 5143500"/>
              <a:gd name="connsiteX6" fmla="*/ 3200400 w 3200400"/>
              <a:gd name="connsiteY6" fmla="*/ 5143500 h 5143500"/>
              <a:gd name="connsiteX7" fmla="*/ 0 w 3200400"/>
              <a:gd name="connsiteY7" fmla="*/ 5143500 h 5143500"/>
              <a:gd name="connsiteX8" fmla="*/ 775170 w 3200400"/>
              <a:gd name="connsiteY8" fmla="*/ 0 h 5143500"/>
              <a:gd name="connsiteX0" fmla="*/ 775170 w 3200400"/>
              <a:gd name="connsiteY0" fmla="*/ 0 h 5143500"/>
              <a:gd name="connsiteX1" fmla="*/ 1600200 w 3200400"/>
              <a:gd name="connsiteY1" fmla="*/ 0 h 5143500"/>
              <a:gd name="connsiteX2" fmla="*/ 2286000 w 3200400"/>
              <a:gd name="connsiteY2" fmla="*/ 0 h 5143500"/>
              <a:gd name="connsiteX3" fmla="*/ 3200400 w 3200400"/>
              <a:gd name="connsiteY3" fmla="*/ 0 h 5143500"/>
              <a:gd name="connsiteX4" fmla="*/ 3200400 w 3200400"/>
              <a:gd name="connsiteY4" fmla="*/ 2800350 h 5143500"/>
              <a:gd name="connsiteX5" fmla="*/ 3200400 w 3200400"/>
              <a:gd name="connsiteY5" fmla="*/ 5143500 h 5143500"/>
              <a:gd name="connsiteX6" fmla="*/ 0 w 3200400"/>
              <a:gd name="connsiteY6" fmla="*/ 5143500 h 5143500"/>
              <a:gd name="connsiteX7" fmla="*/ 775170 w 3200400"/>
              <a:gd name="connsiteY7" fmla="*/ 0 h 5143500"/>
              <a:gd name="connsiteX0" fmla="*/ 775170 w 3200400"/>
              <a:gd name="connsiteY0" fmla="*/ 0 h 5143500"/>
              <a:gd name="connsiteX1" fmla="*/ 1600200 w 3200400"/>
              <a:gd name="connsiteY1" fmla="*/ 0 h 5143500"/>
              <a:gd name="connsiteX2" fmla="*/ 2286000 w 3200400"/>
              <a:gd name="connsiteY2" fmla="*/ 0 h 5143500"/>
              <a:gd name="connsiteX3" fmla="*/ 3200400 w 3200400"/>
              <a:gd name="connsiteY3" fmla="*/ 0 h 5143500"/>
              <a:gd name="connsiteX4" fmla="*/ 3200400 w 3200400"/>
              <a:gd name="connsiteY4" fmla="*/ 5143500 h 5143500"/>
              <a:gd name="connsiteX5" fmla="*/ 0 w 3200400"/>
              <a:gd name="connsiteY5" fmla="*/ 5143500 h 5143500"/>
              <a:gd name="connsiteX6" fmla="*/ 775170 w 3200400"/>
              <a:gd name="connsiteY6" fmla="*/ 0 h 5143500"/>
              <a:gd name="connsiteX0" fmla="*/ 775170 w 3200400"/>
              <a:gd name="connsiteY0" fmla="*/ 0 h 5143500"/>
              <a:gd name="connsiteX1" fmla="*/ 1600200 w 3200400"/>
              <a:gd name="connsiteY1" fmla="*/ 0 h 5143500"/>
              <a:gd name="connsiteX2" fmla="*/ 3200400 w 3200400"/>
              <a:gd name="connsiteY2" fmla="*/ 0 h 5143500"/>
              <a:gd name="connsiteX3" fmla="*/ 3200400 w 3200400"/>
              <a:gd name="connsiteY3" fmla="*/ 5143500 h 5143500"/>
              <a:gd name="connsiteX4" fmla="*/ 0 w 3200400"/>
              <a:gd name="connsiteY4" fmla="*/ 5143500 h 5143500"/>
              <a:gd name="connsiteX5" fmla="*/ 775170 w 3200400"/>
              <a:gd name="connsiteY5" fmla="*/ 0 h 5143500"/>
              <a:gd name="connsiteX0" fmla="*/ 775170 w 3200400"/>
              <a:gd name="connsiteY0" fmla="*/ 0 h 5143500"/>
              <a:gd name="connsiteX1" fmla="*/ 3200400 w 3200400"/>
              <a:gd name="connsiteY1" fmla="*/ 0 h 5143500"/>
              <a:gd name="connsiteX2" fmla="*/ 3200400 w 3200400"/>
              <a:gd name="connsiteY2" fmla="*/ 5143500 h 5143500"/>
              <a:gd name="connsiteX3" fmla="*/ 0 w 3200400"/>
              <a:gd name="connsiteY3" fmla="*/ 5143500 h 5143500"/>
              <a:gd name="connsiteX4" fmla="*/ 775170 w 3200400"/>
              <a:gd name="connsiteY4" fmla="*/ 0 h 5143500"/>
              <a:gd name="connsiteX0" fmla="*/ 775170 w 3200400"/>
              <a:gd name="connsiteY0" fmla="*/ 0 h 5143500"/>
              <a:gd name="connsiteX1" fmla="*/ 1951455 w 3200400"/>
              <a:gd name="connsiteY1" fmla="*/ 736600 h 5143500"/>
              <a:gd name="connsiteX2" fmla="*/ 3200400 w 3200400"/>
              <a:gd name="connsiteY2" fmla="*/ 5143500 h 5143500"/>
              <a:gd name="connsiteX3" fmla="*/ 0 w 3200400"/>
              <a:gd name="connsiteY3" fmla="*/ 5143500 h 5143500"/>
              <a:gd name="connsiteX4" fmla="*/ 775170 w 3200400"/>
              <a:gd name="connsiteY4" fmla="*/ 0 h 5143500"/>
              <a:gd name="connsiteX0" fmla="*/ 775170 w 3200400"/>
              <a:gd name="connsiteY0" fmla="*/ 0 h 5143500"/>
              <a:gd name="connsiteX1" fmla="*/ 2379228 w 3200400"/>
              <a:gd name="connsiteY1" fmla="*/ 6350 h 5143500"/>
              <a:gd name="connsiteX2" fmla="*/ 3200400 w 3200400"/>
              <a:gd name="connsiteY2" fmla="*/ 5143500 h 5143500"/>
              <a:gd name="connsiteX3" fmla="*/ 0 w 3200400"/>
              <a:gd name="connsiteY3" fmla="*/ 5143500 h 5143500"/>
              <a:gd name="connsiteX4" fmla="*/ 775170 w 3200400"/>
              <a:gd name="connsiteY4" fmla="*/ 0 h 5143500"/>
              <a:gd name="connsiteX0" fmla="*/ 775170 w 2379228"/>
              <a:gd name="connsiteY0" fmla="*/ 0 h 5143500"/>
              <a:gd name="connsiteX1" fmla="*/ 2379228 w 2379228"/>
              <a:gd name="connsiteY1" fmla="*/ 6350 h 5143500"/>
              <a:gd name="connsiteX2" fmla="*/ 1615348 w 2379228"/>
              <a:gd name="connsiteY2" fmla="*/ 4051300 h 5143500"/>
              <a:gd name="connsiteX3" fmla="*/ 0 w 2379228"/>
              <a:gd name="connsiteY3" fmla="*/ 5143500 h 5143500"/>
              <a:gd name="connsiteX4" fmla="*/ 775170 w 2379228"/>
              <a:gd name="connsiteY4" fmla="*/ 0 h 5143500"/>
              <a:gd name="connsiteX0" fmla="*/ 775170 w 2383048"/>
              <a:gd name="connsiteY0" fmla="*/ 0 h 5149850"/>
              <a:gd name="connsiteX1" fmla="*/ 2379228 w 2383048"/>
              <a:gd name="connsiteY1" fmla="*/ 6350 h 5149850"/>
              <a:gd name="connsiteX2" fmla="*/ 2383048 w 2383048"/>
              <a:gd name="connsiteY2" fmla="*/ 5149850 h 5149850"/>
              <a:gd name="connsiteX3" fmla="*/ 0 w 2383048"/>
              <a:gd name="connsiteY3" fmla="*/ 5143500 h 5149850"/>
              <a:gd name="connsiteX4" fmla="*/ 775170 w 2383048"/>
              <a:gd name="connsiteY4" fmla="*/ 0 h 5149850"/>
              <a:gd name="connsiteX0" fmla="*/ 775170 w 2383048"/>
              <a:gd name="connsiteY0" fmla="*/ 0 h 5149850"/>
              <a:gd name="connsiteX1" fmla="*/ 2379228 w 2383048"/>
              <a:gd name="connsiteY1" fmla="*/ 6350 h 5149850"/>
              <a:gd name="connsiteX2" fmla="*/ 2383048 w 2383048"/>
              <a:gd name="connsiteY2" fmla="*/ 5149850 h 5149850"/>
              <a:gd name="connsiteX3" fmla="*/ 0 w 2383048"/>
              <a:gd name="connsiteY3" fmla="*/ 5143500 h 5149850"/>
              <a:gd name="connsiteX4" fmla="*/ 775170 w 2383048"/>
              <a:gd name="connsiteY4" fmla="*/ 0 h 5149850"/>
              <a:gd name="connsiteX0" fmla="*/ 775170 w 2383048"/>
              <a:gd name="connsiteY0" fmla="*/ 0 h 5149850"/>
              <a:gd name="connsiteX1" fmla="*/ 2379228 w 2383048"/>
              <a:gd name="connsiteY1" fmla="*/ 6350 h 5149850"/>
              <a:gd name="connsiteX2" fmla="*/ 2383048 w 2383048"/>
              <a:gd name="connsiteY2" fmla="*/ 5149850 h 5149850"/>
              <a:gd name="connsiteX3" fmla="*/ 0 w 2383048"/>
              <a:gd name="connsiteY3" fmla="*/ 5143500 h 5149850"/>
              <a:gd name="connsiteX4" fmla="*/ 775170 w 2383048"/>
              <a:gd name="connsiteY4" fmla="*/ 0 h 5149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3048" h="5149850">
                <a:moveTo>
                  <a:pt x="775170" y="0"/>
                </a:moveTo>
                <a:lnTo>
                  <a:pt x="2379228" y="6350"/>
                </a:lnTo>
                <a:lnTo>
                  <a:pt x="2383048" y="5149850"/>
                </a:lnTo>
                <a:lnTo>
                  <a:pt x="0" y="5143500"/>
                </a:lnTo>
                <a:lnTo>
                  <a:pt x="775170" y="0"/>
                </a:lnTo>
                <a:close/>
              </a:path>
            </a:pathLst>
          </a:custGeom>
          <a:solidFill>
            <a:srgbClr val="007DB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6306" y="1962181"/>
            <a:ext cx="1398247" cy="360683"/>
          </a:xfrm>
          <a:prstGeom prst="rect">
            <a:avLst/>
          </a:prstGeom>
        </p:spPr>
      </p:pic>
      <p:sp>
        <p:nvSpPr>
          <p:cNvPr id="5" name="Rectangle 4"/>
          <p:cNvSpPr/>
          <p:nvPr userDrawn="1"/>
        </p:nvSpPr>
        <p:spPr>
          <a:xfrm>
            <a:off x="304800" y="4248150"/>
            <a:ext cx="1447800" cy="685800"/>
          </a:xfrm>
          <a:prstGeom prst="rect">
            <a:avLst/>
          </a:prstGeom>
          <a:solidFill>
            <a:srgbClr val="004E7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20382210"/>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White Divider Pag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85704" y="2482850"/>
            <a:ext cx="3401266" cy="683022"/>
          </a:xfrm>
        </p:spPr>
        <p:txBody>
          <a:bodyPr anchor="t"/>
          <a:lstStyle>
            <a:lvl1pPr algn="l">
              <a:defRPr sz="2400" b="0" cap="none">
                <a:solidFill>
                  <a:srgbClr val="004E7D"/>
                </a:solidFill>
              </a:defRPr>
            </a:lvl1pPr>
          </a:lstStyle>
          <a:p>
            <a:r>
              <a:rPr lang="en-US" dirty="0"/>
              <a:t>Click to edit style</a:t>
            </a:r>
          </a:p>
        </p:txBody>
      </p:sp>
      <p:sp>
        <p:nvSpPr>
          <p:cNvPr id="3" name="Text Placeholder 2"/>
          <p:cNvSpPr>
            <a:spLocks noGrp="1"/>
          </p:cNvSpPr>
          <p:nvPr>
            <p:ph type="body" idx="1" hasCustomPrompt="1"/>
          </p:nvPr>
        </p:nvSpPr>
        <p:spPr>
          <a:xfrm>
            <a:off x="485704" y="2114550"/>
            <a:ext cx="3401266" cy="223440"/>
          </a:xfrm>
        </p:spPr>
        <p:txBody>
          <a:bodyPr anchor="b">
            <a:normAutofit/>
          </a:bodyPr>
          <a:lstStyle>
            <a:lvl1pPr marL="0" indent="0">
              <a:buNone/>
              <a:defRPr sz="1400" cap="all">
                <a:solidFill>
                  <a:srgbClr val="0194D3"/>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text styles</a:t>
            </a:r>
          </a:p>
        </p:txBody>
      </p:sp>
      <p:sp>
        <p:nvSpPr>
          <p:cNvPr id="6" name="Slide Number Placeholder 5"/>
          <p:cNvSpPr>
            <a:spLocks noGrp="1"/>
          </p:cNvSpPr>
          <p:nvPr>
            <p:ph type="sldNum" sz="quarter" idx="12"/>
          </p:nvPr>
        </p:nvSpPr>
        <p:spPr/>
        <p:txBody>
          <a:bodyPr/>
          <a:lstStyle/>
          <a:p>
            <a:fld id="{91AF2B4D-6B12-4EDF-87BB-2B55CECB6611}" type="slidenum">
              <a:rPr lang="en-US" smtClean="0"/>
              <a:pPr/>
              <a:t>‹#›</a:t>
            </a:fld>
            <a:endParaRPr lang="en-US"/>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5704" y="527079"/>
            <a:ext cx="1399450" cy="360683"/>
          </a:xfrm>
          <a:prstGeom prst="rect">
            <a:avLst/>
          </a:prstGeom>
        </p:spPr>
      </p:pic>
      <p:sp>
        <p:nvSpPr>
          <p:cNvPr id="14" name="Picture Placeholder 20"/>
          <p:cNvSpPr>
            <a:spLocks noGrp="1"/>
          </p:cNvSpPr>
          <p:nvPr>
            <p:ph type="pic" sz="quarter" idx="13"/>
          </p:nvPr>
        </p:nvSpPr>
        <p:spPr>
          <a:xfrm>
            <a:off x="3838222" y="-3882"/>
            <a:ext cx="5317623" cy="5147381"/>
          </a:xfrm>
          <a:custGeom>
            <a:avLst/>
            <a:gdLst>
              <a:gd name="connsiteX0" fmla="*/ 0 w 6595533"/>
              <a:gd name="connsiteY0" fmla="*/ 5143500 h 5143500"/>
              <a:gd name="connsiteX1" fmla="*/ 1285875 w 6595533"/>
              <a:gd name="connsiteY1" fmla="*/ 0 h 5143500"/>
              <a:gd name="connsiteX2" fmla="*/ 6595533 w 6595533"/>
              <a:gd name="connsiteY2" fmla="*/ 0 h 5143500"/>
              <a:gd name="connsiteX3" fmla="*/ 5309658 w 6595533"/>
              <a:gd name="connsiteY3" fmla="*/ 5143500 h 5143500"/>
              <a:gd name="connsiteX4" fmla="*/ 0 w 6595533"/>
              <a:gd name="connsiteY4" fmla="*/ 5143500 h 5143500"/>
              <a:gd name="connsiteX0" fmla="*/ 0 w 5309658"/>
              <a:gd name="connsiteY0" fmla="*/ 5149145 h 5149145"/>
              <a:gd name="connsiteX1" fmla="*/ 1285875 w 5309658"/>
              <a:gd name="connsiteY1" fmla="*/ 5645 h 5149145"/>
              <a:gd name="connsiteX2" fmla="*/ 4964289 w 5309658"/>
              <a:gd name="connsiteY2" fmla="*/ 0 h 5149145"/>
              <a:gd name="connsiteX3" fmla="*/ 5309658 w 5309658"/>
              <a:gd name="connsiteY3" fmla="*/ 5149145 h 5149145"/>
              <a:gd name="connsiteX4" fmla="*/ 0 w 5309658"/>
              <a:gd name="connsiteY4" fmla="*/ 5149145 h 5149145"/>
              <a:gd name="connsiteX0" fmla="*/ 0 w 5309658"/>
              <a:gd name="connsiteY0" fmla="*/ 5143500 h 5143500"/>
              <a:gd name="connsiteX1" fmla="*/ 1285875 w 5309658"/>
              <a:gd name="connsiteY1" fmla="*/ 0 h 5143500"/>
              <a:gd name="connsiteX2" fmla="*/ 5297312 w 5309658"/>
              <a:gd name="connsiteY2" fmla="*/ 5644 h 5143500"/>
              <a:gd name="connsiteX3" fmla="*/ 5309658 w 5309658"/>
              <a:gd name="connsiteY3" fmla="*/ 5143500 h 5143500"/>
              <a:gd name="connsiteX4" fmla="*/ 0 w 5309658"/>
              <a:gd name="connsiteY4" fmla="*/ 5143500 h 5143500"/>
              <a:gd name="connsiteX0" fmla="*/ 0 w 5309658"/>
              <a:gd name="connsiteY0" fmla="*/ 5143500 h 5143500"/>
              <a:gd name="connsiteX1" fmla="*/ 1285875 w 5309658"/>
              <a:gd name="connsiteY1" fmla="*/ 0 h 5143500"/>
              <a:gd name="connsiteX2" fmla="*/ 5297312 w 5309658"/>
              <a:gd name="connsiteY2" fmla="*/ 5644 h 5143500"/>
              <a:gd name="connsiteX3" fmla="*/ 5309658 w 5309658"/>
              <a:gd name="connsiteY3" fmla="*/ 5143500 h 5143500"/>
              <a:gd name="connsiteX4" fmla="*/ 0 w 5309658"/>
              <a:gd name="connsiteY4" fmla="*/ 5143500 h 5143500"/>
              <a:gd name="connsiteX0" fmla="*/ 0 w 5309658"/>
              <a:gd name="connsiteY0" fmla="*/ 5144206 h 5144206"/>
              <a:gd name="connsiteX1" fmla="*/ 1285875 w 5309658"/>
              <a:gd name="connsiteY1" fmla="*/ 706 h 5144206"/>
              <a:gd name="connsiteX2" fmla="*/ 5284626 w 5309658"/>
              <a:gd name="connsiteY2" fmla="*/ 0 h 5144206"/>
              <a:gd name="connsiteX3" fmla="*/ 5309658 w 5309658"/>
              <a:gd name="connsiteY3" fmla="*/ 5144206 h 5144206"/>
              <a:gd name="connsiteX4" fmla="*/ 0 w 5309658"/>
              <a:gd name="connsiteY4" fmla="*/ 5144206 h 5144206"/>
              <a:gd name="connsiteX0" fmla="*/ 0 w 5311976"/>
              <a:gd name="connsiteY0" fmla="*/ 5147381 h 5147381"/>
              <a:gd name="connsiteX1" fmla="*/ 1285875 w 5311976"/>
              <a:gd name="connsiteY1" fmla="*/ 3881 h 5147381"/>
              <a:gd name="connsiteX2" fmla="*/ 5309999 w 5311976"/>
              <a:gd name="connsiteY2" fmla="*/ 0 h 5147381"/>
              <a:gd name="connsiteX3" fmla="*/ 5309658 w 5311976"/>
              <a:gd name="connsiteY3" fmla="*/ 5147381 h 5147381"/>
              <a:gd name="connsiteX4" fmla="*/ 0 w 5311976"/>
              <a:gd name="connsiteY4" fmla="*/ 5147381 h 51473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1976" h="5147381">
                <a:moveTo>
                  <a:pt x="0" y="5147381"/>
                </a:moveTo>
                <a:lnTo>
                  <a:pt x="1285875" y="3881"/>
                </a:lnTo>
                <a:lnTo>
                  <a:pt x="5309999" y="0"/>
                </a:lnTo>
                <a:cubicBezTo>
                  <a:pt x="5316172" y="2568928"/>
                  <a:pt x="5305543" y="3434762"/>
                  <a:pt x="5309658" y="5147381"/>
                </a:cubicBezTo>
                <a:lnTo>
                  <a:pt x="0" y="5147381"/>
                </a:lnTo>
                <a:close/>
              </a:path>
            </a:pathLst>
          </a:custGeom>
          <a:solidFill>
            <a:schemeClr val="bg1">
              <a:lumMod val="95000"/>
            </a:schemeClr>
          </a:solidFill>
        </p:spPr>
        <p:txBody>
          <a:bodyPr/>
          <a:lstStyle/>
          <a:p>
            <a:endParaRPr lang="en-US"/>
          </a:p>
        </p:txBody>
      </p:sp>
      <p:sp>
        <p:nvSpPr>
          <p:cNvPr id="17" name="Right Triangle 16"/>
          <p:cNvSpPr/>
          <p:nvPr userDrawn="1"/>
        </p:nvSpPr>
        <p:spPr>
          <a:xfrm rot="10800000" flipH="1">
            <a:off x="4285672" y="0"/>
            <a:ext cx="838200" cy="3358444"/>
          </a:xfrm>
          <a:prstGeom prst="rtTriangle">
            <a:avLst/>
          </a:prstGeom>
          <a:solidFill>
            <a:srgbClr val="E49D2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ight Triangle 8"/>
          <p:cNvSpPr/>
          <p:nvPr userDrawn="1"/>
        </p:nvSpPr>
        <p:spPr>
          <a:xfrm rot="10800000" flipH="1">
            <a:off x="4285672" y="-3882"/>
            <a:ext cx="838200" cy="3358444"/>
          </a:xfrm>
          <a:prstGeom prst="rtTriangle">
            <a:avLst/>
          </a:prstGeom>
          <a:blipFill rotWithShape="1">
            <a:blip r:embed="rId3">
              <a:alphaModFix amt="50000"/>
              <a:extLst>
                <a:ext uri="{28A0092B-C50C-407E-A947-70E740481C1C}">
                  <a14:useLocalDpi xmlns:a14="http://schemas.microsoft.com/office/drawing/2010/main" val="0"/>
                </a:ext>
              </a:extLst>
            </a:blip>
            <a:srcRect/>
            <a:stretch>
              <a:fillRect/>
            </a:stretch>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userDrawn="1"/>
        </p:nvSpPr>
        <p:spPr>
          <a:xfrm>
            <a:off x="304800" y="4248150"/>
            <a:ext cx="1447800" cy="6858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22871170"/>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lue Divider Page">
    <p:bg>
      <p:bgPr>
        <a:solidFill>
          <a:srgbClr val="004E7D"/>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9509" y="2482850"/>
            <a:ext cx="3427461" cy="683022"/>
          </a:xfrm>
        </p:spPr>
        <p:txBody>
          <a:bodyPr anchor="t"/>
          <a:lstStyle>
            <a:lvl1pPr algn="l">
              <a:defRPr sz="2400" b="0" cap="none">
                <a:solidFill>
                  <a:srgbClr val="FFFFFF"/>
                </a:solidFill>
              </a:defRPr>
            </a:lvl1pPr>
          </a:lstStyle>
          <a:p>
            <a:r>
              <a:rPr lang="en-US" dirty="0"/>
              <a:t>Click to edit style</a:t>
            </a:r>
          </a:p>
        </p:txBody>
      </p:sp>
      <p:sp>
        <p:nvSpPr>
          <p:cNvPr id="3" name="Text Placeholder 2"/>
          <p:cNvSpPr>
            <a:spLocks noGrp="1"/>
          </p:cNvSpPr>
          <p:nvPr>
            <p:ph type="body" idx="1" hasCustomPrompt="1"/>
          </p:nvPr>
        </p:nvSpPr>
        <p:spPr>
          <a:xfrm>
            <a:off x="459509" y="2114550"/>
            <a:ext cx="3427461" cy="223440"/>
          </a:xfrm>
        </p:spPr>
        <p:txBody>
          <a:bodyPr anchor="b">
            <a:normAutofit/>
          </a:bodyPr>
          <a:lstStyle>
            <a:lvl1pPr marL="0" indent="0">
              <a:buNone/>
              <a:defRPr sz="1400" b="1" i="0" cap="all">
                <a:solidFill>
                  <a:srgbClr val="FFFFFF"/>
                </a:solidFill>
                <a:latin typeface="Arial"/>
                <a:cs typeface="Aria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text styles</a:t>
            </a:r>
          </a:p>
        </p:txBody>
      </p:sp>
      <p:sp>
        <p:nvSpPr>
          <p:cNvPr id="6" name="Slide Number Placeholder 5"/>
          <p:cNvSpPr>
            <a:spLocks noGrp="1"/>
          </p:cNvSpPr>
          <p:nvPr>
            <p:ph type="sldNum" sz="quarter" idx="12"/>
          </p:nvPr>
        </p:nvSpPr>
        <p:spPr/>
        <p:txBody>
          <a:bodyPr/>
          <a:lstStyle/>
          <a:p>
            <a:fld id="{91AF2B4D-6B12-4EDF-87BB-2B55CECB6611}" type="slidenum">
              <a:rPr lang="en-US" smtClean="0"/>
              <a:pPr/>
              <a:t>‹#›</a:t>
            </a:fld>
            <a:endParaRPr lang="en-US"/>
          </a:p>
        </p:txBody>
      </p:sp>
      <p:sp>
        <p:nvSpPr>
          <p:cNvPr id="14" name="Picture Placeholder 20"/>
          <p:cNvSpPr>
            <a:spLocks noGrp="1"/>
          </p:cNvSpPr>
          <p:nvPr>
            <p:ph type="pic" sz="quarter" idx="13"/>
          </p:nvPr>
        </p:nvSpPr>
        <p:spPr>
          <a:xfrm>
            <a:off x="3838222" y="-3882"/>
            <a:ext cx="5317623" cy="5147381"/>
          </a:xfrm>
          <a:custGeom>
            <a:avLst/>
            <a:gdLst>
              <a:gd name="connsiteX0" fmla="*/ 0 w 6595533"/>
              <a:gd name="connsiteY0" fmla="*/ 5143500 h 5143500"/>
              <a:gd name="connsiteX1" fmla="*/ 1285875 w 6595533"/>
              <a:gd name="connsiteY1" fmla="*/ 0 h 5143500"/>
              <a:gd name="connsiteX2" fmla="*/ 6595533 w 6595533"/>
              <a:gd name="connsiteY2" fmla="*/ 0 h 5143500"/>
              <a:gd name="connsiteX3" fmla="*/ 5309658 w 6595533"/>
              <a:gd name="connsiteY3" fmla="*/ 5143500 h 5143500"/>
              <a:gd name="connsiteX4" fmla="*/ 0 w 6595533"/>
              <a:gd name="connsiteY4" fmla="*/ 5143500 h 5143500"/>
              <a:gd name="connsiteX0" fmla="*/ 0 w 5309658"/>
              <a:gd name="connsiteY0" fmla="*/ 5149145 h 5149145"/>
              <a:gd name="connsiteX1" fmla="*/ 1285875 w 5309658"/>
              <a:gd name="connsiteY1" fmla="*/ 5645 h 5149145"/>
              <a:gd name="connsiteX2" fmla="*/ 4964289 w 5309658"/>
              <a:gd name="connsiteY2" fmla="*/ 0 h 5149145"/>
              <a:gd name="connsiteX3" fmla="*/ 5309658 w 5309658"/>
              <a:gd name="connsiteY3" fmla="*/ 5149145 h 5149145"/>
              <a:gd name="connsiteX4" fmla="*/ 0 w 5309658"/>
              <a:gd name="connsiteY4" fmla="*/ 5149145 h 5149145"/>
              <a:gd name="connsiteX0" fmla="*/ 0 w 5309658"/>
              <a:gd name="connsiteY0" fmla="*/ 5143500 h 5143500"/>
              <a:gd name="connsiteX1" fmla="*/ 1285875 w 5309658"/>
              <a:gd name="connsiteY1" fmla="*/ 0 h 5143500"/>
              <a:gd name="connsiteX2" fmla="*/ 5297312 w 5309658"/>
              <a:gd name="connsiteY2" fmla="*/ 5644 h 5143500"/>
              <a:gd name="connsiteX3" fmla="*/ 5309658 w 5309658"/>
              <a:gd name="connsiteY3" fmla="*/ 5143500 h 5143500"/>
              <a:gd name="connsiteX4" fmla="*/ 0 w 5309658"/>
              <a:gd name="connsiteY4" fmla="*/ 5143500 h 5143500"/>
              <a:gd name="connsiteX0" fmla="*/ 0 w 5309658"/>
              <a:gd name="connsiteY0" fmla="*/ 5143500 h 5143500"/>
              <a:gd name="connsiteX1" fmla="*/ 1285875 w 5309658"/>
              <a:gd name="connsiteY1" fmla="*/ 0 h 5143500"/>
              <a:gd name="connsiteX2" fmla="*/ 5297312 w 5309658"/>
              <a:gd name="connsiteY2" fmla="*/ 5644 h 5143500"/>
              <a:gd name="connsiteX3" fmla="*/ 5309658 w 5309658"/>
              <a:gd name="connsiteY3" fmla="*/ 5143500 h 5143500"/>
              <a:gd name="connsiteX4" fmla="*/ 0 w 5309658"/>
              <a:gd name="connsiteY4" fmla="*/ 5143500 h 5143500"/>
              <a:gd name="connsiteX0" fmla="*/ 0 w 5309658"/>
              <a:gd name="connsiteY0" fmla="*/ 5144206 h 5144206"/>
              <a:gd name="connsiteX1" fmla="*/ 1285875 w 5309658"/>
              <a:gd name="connsiteY1" fmla="*/ 706 h 5144206"/>
              <a:gd name="connsiteX2" fmla="*/ 5284626 w 5309658"/>
              <a:gd name="connsiteY2" fmla="*/ 0 h 5144206"/>
              <a:gd name="connsiteX3" fmla="*/ 5309658 w 5309658"/>
              <a:gd name="connsiteY3" fmla="*/ 5144206 h 5144206"/>
              <a:gd name="connsiteX4" fmla="*/ 0 w 5309658"/>
              <a:gd name="connsiteY4" fmla="*/ 5144206 h 5144206"/>
              <a:gd name="connsiteX0" fmla="*/ 0 w 5311976"/>
              <a:gd name="connsiteY0" fmla="*/ 5147381 h 5147381"/>
              <a:gd name="connsiteX1" fmla="*/ 1285875 w 5311976"/>
              <a:gd name="connsiteY1" fmla="*/ 3881 h 5147381"/>
              <a:gd name="connsiteX2" fmla="*/ 5309999 w 5311976"/>
              <a:gd name="connsiteY2" fmla="*/ 0 h 5147381"/>
              <a:gd name="connsiteX3" fmla="*/ 5309658 w 5311976"/>
              <a:gd name="connsiteY3" fmla="*/ 5147381 h 5147381"/>
              <a:gd name="connsiteX4" fmla="*/ 0 w 5311976"/>
              <a:gd name="connsiteY4" fmla="*/ 5147381 h 51473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1976" h="5147381">
                <a:moveTo>
                  <a:pt x="0" y="5147381"/>
                </a:moveTo>
                <a:lnTo>
                  <a:pt x="1285875" y="3881"/>
                </a:lnTo>
                <a:lnTo>
                  <a:pt x="5309999" y="0"/>
                </a:lnTo>
                <a:cubicBezTo>
                  <a:pt x="5316172" y="2568928"/>
                  <a:pt x="5305543" y="3434762"/>
                  <a:pt x="5309658" y="5147381"/>
                </a:cubicBezTo>
                <a:lnTo>
                  <a:pt x="0" y="5147381"/>
                </a:lnTo>
                <a:close/>
              </a:path>
            </a:pathLst>
          </a:custGeom>
          <a:solidFill>
            <a:schemeClr val="bg1">
              <a:lumMod val="95000"/>
            </a:schemeClr>
          </a:solidFill>
        </p:spPr>
        <p:txBody>
          <a:bodyPr/>
          <a:lstStyle/>
          <a:p>
            <a:endParaRPr lang="en-US"/>
          </a:p>
        </p:txBody>
      </p:sp>
      <p:sp>
        <p:nvSpPr>
          <p:cNvPr id="17" name="Right Triangle 16"/>
          <p:cNvSpPr/>
          <p:nvPr userDrawn="1"/>
        </p:nvSpPr>
        <p:spPr>
          <a:xfrm rot="10800000" flipH="1">
            <a:off x="4285672" y="0"/>
            <a:ext cx="838200" cy="3358444"/>
          </a:xfrm>
          <a:prstGeom prst="rtTriangle">
            <a:avLst/>
          </a:prstGeom>
          <a:solidFill>
            <a:srgbClr val="E49D2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ight Triangle 8"/>
          <p:cNvSpPr/>
          <p:nvPr userDrawn="1"/>
        </p:nvSpPr>
        <p:spPr>
          <a:xfrm rot="10800000" flipH="1">
            <a:off x="4285672" y="-3882"/>
            <a:ext cx="838200" cy="3358444"/>
          </a:xfrm>
          <a:prstGeom prst="rtTriangle">
            <a:avLst/>
          </a:prstGeom>
          <a:blipFill rotWithShape="1">
            <a:blip r:embed="rId2">
              <a:alphaModFix amt="50000"/>
              <a:extLst>
                <a:ext uri="{28A0092B-C50C-407E-A947-70E740481C1C}">
                  <a14:useLocalDpi xmlns:a14="http://schemas.microsoft.com/office/drawing/2010/main" val="0"/>
                </a:ext>
              </a:extLst>
            </a:blip>
            <a:srcRect/>
            <a:stretch>
              <a:fillRect/>
            </a:stretch>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86306" y="527080"/>
            <a:ext cx="1398247" cy="360683"/>
          </a:xfrm>
          <a:prstGeom prst="rect">
            <a:avLst/>
          </a:prstGeom>
        </p:spPr>
      </p:pic>
      <p:sp>
        <p:nvSpPr>
          <p:cNvPr id="4" name="Rectangle 3"/>
          <p:cNvSpPr/>
          <p:nvPr userDrawn="1"/>
        </p:nvSpPr>
        <p:spPr>
          <a:xfrm>
            <a:off x="304800" y="4248150"/>
            <a:ext cx="1447800" cy="685800"/>
          </a:xfrm>
          <a:prstGeom prst="rect">
            <a:avLst/>
          </a:prstGeom>
          <a:solidFill>
            <a:srgbClr val="004E7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Footer Placeholder 4"/>
          <p:cNvSpPr>
            <a:spLocks noGrp="1"/>
          </p:cNvSpPr>
          <p:nvPr>
            <p:ph type="ftr" sz="quarter" idx="11"/>
          </p:nvPr>
        </p:nvSpPr>
        <p:spPr>
          <a:xfrm>
            <a:off x="459509" y="4449317"/>
            <a:ext cx="4264891" cy="295900"/>
          </a:xfrm>
        </p:spPr>
        <p:txBody>
          <a:bodyPr/>
          <a:lstStyle>
            <a:lvl1pPr>
              <a:defRPr>
                <a:solidFill>
                  <a:srgbClr val="FFFFFF"/>
                </a:solidFill>
              </a:defRPr>
            </a:lvl1pPr>
          </a:lstStyle>
          <a:p>
            <a:endParaRPr lang="en-US" dirty="0"/>
          </a:p>
        </p:txBody>
      </p:sp>
    </p:spTree>
    <p:extLst>
      <p:ext uri="{BB962C8B-B14F-4D97-AF65-F5344CB8AC3E}">
        <p14:creationId xmlns:p14="http://schemas.microsoft.com/office/powerpoint/2010/main" val="1290520630"/>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976493745"/>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Footer Placeholder 5"/>
          <p:cNvSpPr>
            <a:spLocks noGrp="1"/>
          </p:cNvSpPr>
          <p:nvPr>
            <p:ph type="ftr" sz="quarter" idx="11"/>
          </p:nvPr>
        </p:nvSpPr>
        <p:spPr>
          <a:xfrm>
            <a:off x="1828800" y="4451001"/>
            <a:ext cx="6400800" cy="294216"/>
          </a:xfrm>
        </p:spPr>
        <p:txBody>
          <a:bodyPr/>
          <a:lstStyle/>
          <a:p>
            <a:endParaRPr lang="en-US"/>
          </a:p>
        </p:txBody>
      </p:sp>
      <p:sp>
        <p:nvSpPr>
          <p:cNvPr id="7" name="Slide Number Placeholder 6"/>
          <p:cNvSpPr>
            <a:spLocks noGrp="1"/>
          </p:cNvSpPr>
          <p:nvPr>
            <p:ph type="sldNum" sz="quarter" idx="12"/>
          </p:nvPr>
        </p:nvSpPr>
        <p:spPr>
          <a:xfrm>
            <a:off x="8393642" y="4451001"/>
            <a:ext cx="304800" cy="294216"/>
          </a:xfrm>
        </p:spPr>
        <p:txBody>
          <a:bodyPr/>
          <a:lstStyle/>
          <a:p>
            <a:fld id="{2066355A-084C-D24E-9AD2-7E4FC41EA627}" type="slidenum">
              <a:rPr lang="en-US" smtClean="0"/>
              <a:t>‹#›</a:t>
            </a:fld>
            <a:endParaRPr lang="en-US"/>
          </a:p>
        </p:txBody>
      </p:sp>
      <p:sp>
        <p:nvSpPr>
          <p:cNvPr id="9" name="Content Placeholder 8"/>
          <p:cNvSpPr>
            <a:spLocks noGrp="1"/>
          </p:cNvSpPr>
          <p:nvPr>
            <p:ph sz="quarter" idx="13"/>
          </p:nvPr>
        </p:nvSpPr>
        <p:spPr>
          <a:xfrm>
            <a:off x="469900" y="971550"/>
            <a:ext cx="3886200" cy="3200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8"/>
          <p:cNvSpPr>
            <a:spLocks noGrp="1"/>
          </p:cNvSpPr>
          <p:nvPr>
            <p:ph sz="quarter" idx="14"/>
          </p:nvPr>
        </p:nvSpPr>
        <p:spPr>
          <a:xfrm>
            <a:off x="4811568" y="963353"/>
            <a:ext cx="3886200" cy="32004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503288"/>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 and Picture">
    <p:spTree>
      <p:nvGrpSpPr>
        <p:cNvPr id="1" name=""/>
        <p:cNvGrpSpPr/>
        <p:nvPr/>
      </p:nvGrpSpPr>
      <p:grpSpPr>
        <a:xfrm>
          <a:off x="0" y="0"/>
          <a:ext cx="0" cy="0"/>
          <a:chOff x="0" y="0"/>
          <a:chExt cx="0" cy="0"/>
        </a:xfrm>
      </p:grpSpPr>
      <p:sp>
        <p:nvSpPr>
          <p:cNvPr id="10" name="Picture Placeholder 20"/>
          <p:cNvSpPr>
            <a:spLocks noGrp="1"/>
          </p:cNvSpPr>
          <p:nvPr>
            <p:ph type="pic" sz="quarter" idx="14"/>
          </p:nvPr>
        </p:nvSpPr>
        <p:spPr>
          <a:xfrm>
            <a:off x="3838222" y="-3882"/>
            <a:ext cx="5317623" cy="5147381"/>
          </a:xfrm>
          <a:custGeom>
            <a:avLst/>
            <a:gdLst>
              <a:gd name="connsiteX0" fmla="*/ 0 w 6595533"/>
              <a:gd name="connsiteY0" fmla="*/ 5143500 h 5143500"/>
              <a:gd name="connsiteX1" fmla="*/ 1285875 w 6595533"/>
              <a:gd name="connsiteY1" fmla="*/ 0 h 5143500"/>
              <a:gd name="connsiteX2" fmla="*/ 6595533 w 6595533"/>
              <a:gd name="connsiteY2" fmla="*/ 0 h 5143500"/>
              <a:gd name="connsiteX3" fmla="*/ 5309658 w 6595533"/>
              <a:gd name="connsiteY3" fmla="*/ 5143500 h 5143500"/>
              <a:gd name="connsiteX4" fmla="*/ 0 w 6595533"/>
              <a:gd name="connsiteY4" fmla="*/ 5143500 h 5143500"/>
              <a:gd name="connsiteX0" fmla="*/ 0 w 5309658"/>
              <a:gd name="connsiteY0" fmla="*/ 5149145 h 5149145"/>
              <a:gd name="connsiteX1" fmla="*/ 1285875 w 5309658"/>
              <a:gd name="connsiteY1" fmla="*/ 5645 h 5149145"/>
              <a:gd name="connsiteX2" fmla="*/ 4964289 w 5309658"/>
              <a:gd name="connsiteY2" fmla="*/ 0 h 5149145"/>
              <a:gd name="connsiteX3" fmla="*/ 5309658 w 5309658"/>
              <a:gd name="connsiteY3" fmla="*/ 5149145 h 5149145"/>
              <a:gd name="connsiteX4" fmla="*/ 0 w 5309658"/>
              <a:gd name="connsiteY4" fmla="*/ 5149145 h 5149145"/>
              <a:gd name="connsiteX0" fmla="*/ 0 w 5309658"/>
              <a:gd name="connsiteY0" fmla="*/ 5143500 h 5143500"/>
              <a:gd name="connsiteX1" fmla="*/ 1285875 w 5309658"/>
              <a:gd name="connsiteY1" fmla="*/ 0 h 5143500"/>
              <a:gd name="connsiteX2" fmla="*/ 5297312 w 5309658"/>
              <a:gd name="connsiteY2" fmla="*/ 5644 h 5143500"/>
              <a:gd name="connsiteX3" fmla="*/ 5309658 w 5309658"/>
              <a:gd name="connsiteY3" fmla="*/ 5143500 h 5143500"/>
              <a:gd name="connsiteX4" fmla="*/ 0 w 5309658"/>
              <a:gd name="connsiteY4" fmla="*/ 5143500 h 5143500"/>
              <a:gd name="connsiteX0" fmla="*/ 0 w 5309658"/>
              <a:gd name="connsiteY0" fmla="*/ 5143500 h 5143500"/>
              <a:gd name="connsiteX1" fmla="*/ 1285875 w 5309658"/>
              <a:gd name="connsiteY1" fmla="*/ 0 h 5143500"/>
              <a:gd name="connsiteX2" fmla="*/ 5297312 w 5309658"/>
              <a:gd name="connsiteY2" fmla="*/ 5644 h 5143500"/>
              <a:gd name="connsiteX3" fmla="*/ 5309658 w 5309658"/>
              <a:gd name="connsiteY3" fmla="*/ 5143500 h 5143500"/>
              <a:gd name="connsiteX4" fmla="*/ 0 w 5309658"/>
              <a:gd name="connsiteY4" fmla="*/ 5143500 h 5143500"/>
              <a:gd name="connsiteX0" fmla="*/ 0 w 5309658"/>
              <a:gd name="connsiteY0" fmla="*/ 5144206 h 5144206"/>
              <a:gd name="connsiteX1" fmla="*/ 1285875 w 5309658"/>
              <a:gd name="connsiteY1" fmla="*/ 706 h 5144206"/>
              <a:gd name="connsiteX2" fmla="*/ 5284626 w 5309658"/>
              <a:gd name="connsiteY2" fmla="*/ 0 h 5144206"/>
              <a:gd name="connsiteX3" fmla="*/ 5309658 w 5309658"/>
              <a:gd name="connsiteY3" fmla="*/ 5144206 h 5144206"/>
              <a:gd name="connsiteX4" fmla="*/ 0 w 5309658"/>
              <a:gd name="connsiteY4" fmla="*/ 5144206 h 5144206"/>
              <a:gd name="connsiteX0" fmla="*/ 0 w 5311976"/>
              <a:gd name="connsiteY0" fmla="*/ 5147381 h 5147381"/>
              <a:gd name="connsiteX1" fmla="*/ 1285875 w 5311976"/>
              <a:gd name="connsiteY1" fmla="*/ 3881 h 5147381"/>
              <a:gd name="connsiteX2" fmla="*/ 5309999 w 5311976"/>
              <a:gd name="connsiteY2" fmla="*/ 0 h 5147381"/>
              <a:gd name="connsiteX3" fmla="*/ 5309658 w 5311976"/>
              <a:gd name="connsiteY3" fmla="*/ 5147381 h 5147381"/>
              <a:gd name="connsiteX4" fmla="*/ 0 w 5311976"/>
              <a:gd name="connsiteY4" fmla="*/ 5147381 h 51473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1976" h="5147381">
                <a:moveTo>
                  <a:pt x="0" y="5147381"/>
                </a:moveTo>
                <a:lnTo>
                  <a:pt x="1285875" y="3881"/>
                </a:lnTo>
                <a:lnTo>
                  <a:pt x="5309999" y="0"/>
                </a:lnTo>
                <a:cubicBezTo>
                  <a:pt x="5316172" y="2568928"/>
                  <a:pt x="5305543" y="3434762"/>
                  <a:pt x="5309658" y="5147381"/>
                </a:cubicBezTo>
                <a:lnTo>
                  <a:pt x="0" y="5147381"/>
                </a:lnTo>
                <a:close/>
              </a:path>
            </a:pathLst>
          </a:custGeom>
          <a:solidFill>
            <a:schemeClr val="bg1">
              <a:lumMod val="95000"/>
            </a:schemeClr>
          </a:solidFill>
        </p:spPr>
        <p:txBody>
          <a:bodyPr/>
          <a:lstStyle/>
          <a:p>
            <a:endParaRPr lang="en-US"/>
          </a:p>
        </p:txBody>
      </p:sp>
      <p:sp>
        <p:nvSpPr>
          <p:cNvPr id="6" name="Footer Placeholder 5"/>
          <p:cNvSpPr>
            <a:spLocks noGrp="1"/>
          </p:cNvSpPr>
          <p:nvPr>
            <p:ph type="ftr" sz="quarter" idx="11"/>
          </p:nvPr>
        </p:nvSpPr>
        <p:spPr>
          <a:xfrm>
            <a:off x="1828800" y="4451001"/>
            <a:ext cx="1524525" cy="294216"/>
          </a:xfrm>
        </p:spPr>
        <p:txBody>
          <a:bodyPr/>
          <a:lstStyle/>
          <a:p>
            <a:endParaRPr lang="en-US" dirty="0"/>
          </a:p>
        </p:txBody>
      </p:sp>
      <p:sp>
        <p:nvSpPr>
          <p:cNvPr id="7" name="Slide Number Placeholder 6"/>
          <p:cNvSpPr>
            <a:spLocks noGrp="1"/>
          </p:cNvSpPr>
          <p:nvPr>
            <p:ph type="sldNum" sz="quarter" idx="12"/>
          </p:nvPr>
        </p:nvSpPr>
        <p:spPr/>
        <p:txBody>
          <a:bodyPr/>
          <a:lstStyle/>
          <a:p>
            <a:fld id="{2066355A-084C-D24E-9AD2-7E4FC41EA627}" type="slidenum">
              <a:rPr lang="en-US" smtClean="0"/>
              <a:t>‹#›</a:t>
            </a:fld>
            <a:endParaRPr lang="en-US"/>
          </a:p>
        </p:txBody>
      </p:sp>
      <p:sp>
        <p:nvSpPr>
          <p:cNvPr id="9" name="Content Placeholder 8"/>
          <p:cNvSpPr>
            <a:spLocks noGrp="1"/>
          </p:cNvSpPr>
          <p:nvPr>
            <p:ph sz="quarter" idx="13"/>
          </p:nvPr>
        </p:nvSpPr>
        <p:spPr>
          <a:xfrm>
            <a:off x="457200" y="971550"/>
            <a:ext cx="2885209" cy="32004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Right Triangle 11"/>
          <p:cNvSpPr/>
          <p:nvPr userDrawn="1"/>
        </p:nvSpPr>
        <p:spPr>
          <a:xfrm rot="16200000">
            <a:off x="8590359" y="4589859"/>
            <a:ext cx="650082" cy="457200"/>
          </a:xfrm>
          <a:prstGeom prst="rtTriangle">
            <a:avLst/>
          </a:prstGeom>
          <a:solidFill>
            <a:srgbClr val="0194D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4"/>
          <p:cNvSpPr>
            <a:spLocks noGrp="1"/>
          </p:cNvSpPr>
          <p:nvPr>
            <p:ph type="title" hasCustomPrompt="1"/>
          </p:nvPr>
        </p:nvSpPr>
        <p:spPr>
          <a:xfrm>
            <a:off x="462972" y="518968"/>
            <a:ext cx="2890353" cy="228600"/>
          </a:xfrm>
        </p:spPr>
        <p:txBody>
          <a:bodyPr/>
          <a:lstStyle>
            <a:lvl1pPr algn="l">
              <a:defRPr/>
            </a:lvl1pPr>
          </a:lstStyle>
          <a:p>
            <a:r>
              <a:rPr lang="en-US" dirty="0"/>
              <a:t>Click to edit title style</a:t>
            </a:r>
          </a:p>
        </p:txBody>
      </p:sp>
      <p:sp>
        <p:nvSpPr>
          <p:cNvPr id="11" name="Right Triangle 10"/>
          <p:cNvSpPr/>
          <p:nvPr userDrawn="1"/>
        </p:nvSpPr>
        <p:spPr>
          <a:xfrm rot="10800000" flipH="1">
            <a:off x="4285672" y="0"/>
            <a:ext cx="838200" cy="3310660"/>
          </a:xfrm>
          <a:prstGeom prst="rtTriangle">
            <a:avLst/>
          </a:prstGeom>
          <a:solidFill>
            <a:srgbClr val="E49D2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ight Triangle 12"/>
          <p:cNvSpPr/>
          <p:nvPr userDrawn="1"/>
        </p:nvSpPr>
        <p:spPr>
          <a:xfrm rot="10800000" flipH="1">
            <a:off x="4285672" y="-3882"/>
            <a:ext cx="838200" cy="3337632"/>
          </a:xfrm>
          <a:prstGeom prst="rtTriangle">
            <a:avLst/>
          </a:prstGeom>
          <a:blipFill rotWithShape="1">
            <a:blip r:embed="rId2">
              <a:alphaModFix amt="50000"/>
              <a:extLst>
                <a:ext uri="{28A0092B-C50C-407E-A947-70E740481C1C}">
                  <a14:useLocalDpi xmlns:a14="http://schemas.microsoft.com/office/drawing/2010/main" val="0"/>
                </a:ext>
              </a:extLst>
            </a:blip>
            <a:srcRect/>
            <a:stretch>
              <a:fillRect/>
            </a:stretch>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09765897"/>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cons and Picture">
    <p:spTree>
      <p:nvGrpSpPr>
        <p:cNvPr id="1" name=""/>
        <p:cNvGrpSpPr/>
        <p:nvPr/>
      </p:nvGrpSpPr>
      <p:grpSpPr>
        <a:xfrm>
          <a:off x="0" y="0"/>
          <a:ext cx="0" cy="0"/>
          <a:chOff x="0" y="0"/>
          <a:chExt cx="0" cy="0"/>
        </a:xfrm>
      </p:grpSpPr>
      <p:sp>
        <p:nvSpPr>
          <p:cNvPr id="25" name="Picture Placeholder 20"/>
          <p:cNvSpPr>
            <a:spLocks noGrp="1"/>
          </p:cNvSpPr>
          <p:nvPr>
            <p:ph type="pic" sz="quarter" idx="14"/>
          </p:nvPr>
        </p:nvSpPr>
        <p:spPr>
          <a:xfrm>
            <a:off x="3838222" y="-3882"/>
            <a:ext cx="5317623" cy="5147381"/>
          </a:xfrm>
          <a:custGeom>
            <a:avLst/>
            <a:gdLst>
              <a:gd name="connsiteX0" fmla="*/ 0 w 6595533"/>
              <a:gd name="connsiteY0" fmla="*/ 5143500 h 5143500"/>
              <a:gd name="connsiteX1" fmla="*/ 1285875 w 6595533"/>
              <a:gd name="connsiteY1" fmla="*/ 0 h 5143500"/>
              <a:gd name="connsiteX2" fmla="*/ 6595533 w 6595533"/>
              <a:gd name="connsiteY2" fmla="*/ 0 h 5143500"/>
              <a:gd name="connsiteX3" fmla="*/ 5309658 w 6595533"/>
              <a:gd name="connsiteY3" fmla="*/ 5143500 h 5143500"/>
              <a:gd name="connsiteX4" fmla="*/ 0 w 6595533"/>
              <a:gd name="connsiteY4" fmla="*/ 5143500 h 5143500"/>
              <a:gd name="connsiteX0" fmla="*/ 0 w 5309658"/>
              <a:gd name="connsiteY0" fmla="*/ 5149145 h 5149145"/>
              <a:gd name="connsiteX1" fmla="*/ 1285875 w 5309658"/>
              <a:gd name="connsiteY1" fmla="*/ 5645 h 5149145"/>
              <a:gd name="connsiteX2" fmla="*/ 4964289 w 5309658"/>
              <a:gd name="connsiteY2" fmla="*/ 0 h 5149145"/>
              <a:gd name="connsiteX3" fmla="*/ 5309658 w 5309658"/>
              <a:gd name="connsiteY3" fmla="*/ 5149145 h 5149145"/>
              <a:gd name="connsiteX4" fmla="*/ 0 w 5309658"/>
              <a:gd name="connsiteY4" fmla="*/ 5149145 h 5149145"/>
              <a:gd name="connsiteX0" fmla="*/ 0 w 5309658"/>
              <a:gd name="connsiteY0" fmla="*/ 5143500 h 5143500"/>
              <a:gd name="connsiteX1" fmla="*/ 1285875 w 5309658"/>
              <a:gd name="connsiteY1" fmla="*/ 0 h 5143500"/>
              <a:gd name="connsiteX2" fmla="*/ 5297312 w 5309658"/>
              <a:gd name="connsiteY2" fmla="*/ 5644 h 5143500"/>
              <a:gd name="connsiteX3" fmla="*/ 5309658 w 5309658"/>
              <a:gd name="connsiteY3" fmla="*/ 5143500 h 5143500"/>
              <a:gd name="connsiteX4" fmla="*/ 0 w 5309658"/>
              <a:gd name="connsiteY4" fmla="*/ 5143500 h 5143500"/>
              <a:gd name="connsiteX0" fmla="*/ 0 w 5309658"/>
              <a:gd name="connsiteY0" fmla="*/ 5143500 h 5143500"/>
              <a:gd name="connsiteX1" fmla="*/ 1285875 w 5309658"/>
              <a:gd name="connsiteY1" fmla="*/ 0 h 5143500"/>
              <a:gd name="connsiteX2" fmla="*/ 5297312 w 5309658"/>
              <a:gd name="connsiteY2" fmla="*/ 5644 h 5143500"/>
              <a:gd name="connsiteX3" fmla="*/ 5309658 w 5309658"/>
              <a:gd name="connsiteY3" fmla="*/ 5143500 h 5143500"/>
              <a:gd name="connsiteX4" fmla="*/ 0 w 5309658"/>
              <a:gd name="connsiteY4" fmla="*/ 5143500 h 5143500"/>
              <a:gd name="connsiteX0" fmla="*/ 0 w 5309658"/>
              <a:gd name="connsiteY0" fmla="*/ 5144206 h 5144206"/>
              <a:gd name="connsiteX1" fmla="*/ 1285875 w 5309658"/>
              <a:gd name="connsiteY1" fmla="*/ 706 h 5144206"/>
              <a:gd name="connsiteX2" fmla="*/ 5284626 w 5309658"/>
              <a:gd name="connsiteY2" fmla="*/ 0 h 5144206"/>
              <a:gd name="connsiteX3" fmla="*/ 5309658 w 5309658"/>
              <a:gd name="connsiteY3" fmla="*/ 5144206 h 5144206"/>
              <a:gd name="connsiteX4" fmla="*/ 0 w 5309658"/>
              <a:gd name="connsiteY4" fmla="*/ 5144206 h 5144206"/>
              <a:gd name="connsiteX0" fmla="*/ 0 w 5311976"/>
              <a:gd name="connsiteY0" fmla="*/ 5147381 h 5147381"/>
              <a:gd name="connsiteX1" fmla="*/ 1285875 w 5311976"/>
              <a:gd name="connsiteY1" fmla="*/ 3881 h 5147381"/>
              <a:gd name="connsiteX2" fmla="*/ 5309999 w 5311976"/>
              <a:gd name="connsiteY2" fmla="*/ 0 h 5147381"/>
              <a:gd name="connsiteX3" fmla="*/ 5309658 w 5311976"/>
              <a:gd name="connsiteY3" fmla="*/ 5147381 h 5147381"/>
              <a:gd name="connsiteX4" fmla="*/ 0 w 5311976"/>
              <a:gd name="connsiteY4" fmla="*/ 5147381 h 51473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1976" h="5147381">
                <a:moveTo>
                  <a:pt x="0" y="5147381"/>
                </a:moveTo>
                <a:lnTo>
                  <a:pt x="1285875" y="3881"/>
                </a:lnTo>
                <a:lnTo>
                  <a:pt x="5309999" y="0"/>
                </a:lnTo>
                <a:cubicBezTo>
                  <a:pt x="5316172" y="2568928"/>
                  <a:pt x="5305543" y="3434762"/>
                  <a:pt x="5309658" y="5147381"/>
                </a:cubicBezTo>
                <a:lnTo>
                  <a:pt x="0" y="5147381"/>
                </a:lnTo>
                <a:close/>
              </a:path>
            </a:pathLst>
          </a:custGeom>
          <a:solidFill>
            <a:schemeClr val="bg1">
              <a:lumMod val="95000"/>
            </a:schemeClr>
          </a:solidFill>
        </p:spPr>
        <p:txBody>
          <a:bodyPr/>
          <a:lstStyle/>
          <a:p>
            <a:endParaRPr lang="en-US"/>
          </a:p>
        </p:txBody>
      </p:sp>
      <p:sp>
        <p:nvSpPr>
          <p:cNvPr id="22" name="Right Triangle 21"/>
          <p:cNvSpPr/>
          <p:nvPr userDrawn="1"/>
        </p:nvSpPr>
        <p:spPr>
          <a:xfrm rot="10800000" flipH="1">
            <a:off x="4285672" y="0"/>
            <a:ext cx="838200" cy="3310660"/>
          </a:xfrm>
          <a:prstGeom prst="rtTriangle">
            <a:avLst/>
          </a:prstGeom>
          <a:solidFill>
            <a:srgbClr val="E49D2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p:cNvSpPr>
            <a:spLocks noGrp="1"/>
          </p:cNvSpPr>
          <p:nvPr>
            <p:ph type="ftr" sz="quarter" idx="11"/>
          </p:nvPr>
        </p:nvSpPr>
        <p:spPr>
          <a:xfrm>
            <a:off x="1828800" y="4451001"/>
            <a:ext cx="2058171" cy="294216"/>
          </a:xfrm>
        </p:spPr>
        <p:txBody>
          <a:bodyPr/>
          <a:lstStyle/>
          <a:p>
            <a:endParaRPr lang="en-US" dirty="0"/>
          </a:p>
        </p:txBody>
      </p:sp>
      <p:sp>
        <p:nvSpPr>
          <p:cNvPr id="7" name="Slide Number Placeholder 6"/>
          <p:cNvSpPr>
            <a:spLocks noGrp="1"/>
          </p:cNvSpPr>
          <p:nvPr>
            <p:ph type="sldNum" sz="quarter" idx="12"/>
          </p:nvPr>
        </p:nvSpPr>
        <p:spPr/>
        <p:txBody>
          <a:bodyPr/>
          <a:lstStyle/>
          <a:p>
            <a:fld id="{2066355A-084C-D24E-9AD2-7E4FC41EA627}" type="slidenum">
              <a:rPr lang="en-US" smtClean="0"/>
              <a:t>‹#›</a:t>
            </a:fld>
            <a:endParaRPr lang="en-US"/>
          </a:p>
        </p:txBody>
      </p:sp>
      <p:sp>
        <p:nvSpPr>
          <p:cNvPr id="9" name="Content Placeholder 8"/>
          <p:cNvSpPr>
            <a:spLocks noGrp="1"/>
          </p:cNvSpPr>
          <p:nvPr>
            <p:ph sz="quarter" idx="13" hasCustomPrompt="1"/>
          </p:nvPr>
        </p:nvSpPr>
        <p:spPr>
          <a:xfrm>
            <a:off x="1828800" y="1657350"/>
            <a:ext cx="2050795" cy="685800"/>
          </a:xfrm>
        </p:spPr>
        <p:txBody>
          <a:bodyPr rIns="0" anchor="ctr">
            <a:noAutofit/>
          </a:bodyPr>
          <a:lstStyle>
            <a:lvl1pPr>
              <a:defRPr sz="1100"/>
            </a:lvl1pPr>
            <a:lvl2pPr>
              <a:defRPr sz="1100"/>
            </a:lvl2pPr>
          </a:lstStyle>
          <a:p>
            <a:pPr lvl="0"/>
            <a:r>
              <a:rPr lang="en-US" dirty="0"/>
              <a:t>Click to edit text styles</a:t>
            </a:r>
          </a:p>
          <a:p>
            <a:pPr lvl="1"/>
            <a:r>
              <a:rPr lang="en-US" dirty="0"/>
              <a:t>Second level</a:t>
            </a:r>
          </a:p>
        </p:txBody>
      </p:sp>
      <p:sp>
        <p:nvSpPr>
          <p:cNvPr id="13" name="Picture Placeholder 12"/>
          <p:cNvSpPr>
            <a:spLocks noGrp="1" noChangeAspect="1"/>
          </p:cNvSpPr>
          <p:nvPr>
            <p:ph type="pic" sz="quarter" idx="15"/>
          </p:nvPr>
        </p:nvSpPr>
        <p:spPr>
          <a:xfrm>
            <a:off x="452134" y="1657350"/>
            <a:ext cx="685800" cy="685800"/>
          </a:xfrm>
        </p:spPr>
        <p:txBody>
          <a:bodyPr>
            <a:normAutofit/>
          </a:bodyPr>
          <a:lstStyle>
            <a:lvl1pPr>
              <a:defRPr sz="800"/>
            </a:lvl1pPr>
          </a:lstStyle>
          <a:p>
            <a:endParaRPr lang="en-US"/>
          </a:p>
        </p:txBody>
      </p:sp>
      <p:cxnSp>
        <p:nvCxnSpPr>
          <p:cNvPr id="15" name="Straight Connector 14"/>
          <p:cNvCxnSpPr/>
          <p:nvPr userDrawn="1"/>
        </p:nvCxnSpPr>
        <p:spPr>
          <a:xfrm flipV="1">
            <a:off x="1449405" y="1657350"/>
            <a:ext cx="73891" cy="685800"/>
          </a:xfrm>
          <a:prstGeom prst="line">
            <a:avLst/>
          </a:prstGeom>
          <a:ln w="12700" cmpd="sng">
            <a:solidFill>
              <a:srgbClr val="E49D28"/>
            </a:solidFill>
          </a:ln>
          <a:effectLst/>
        </p:spPr>
        <p:style>
          <a:lnRef idx="2">
            <a:schemeClr val="accent1"/>
          </a:lnRef>
          <a:fillRef idx="0">
            <a:schemeClr val="accent1"/>
          </a:fillRef>
          <a:effectRef idx="1">
            <a:schemeClr val="accent1"/>
          </a:effectRef>
          <a:fontRef idx="minor">
            <a:schemeClr val="tx1"/>
          </a:fontRef>
        </p:style>
      </p:cxnSp>
      <p:sp>
        <p:nvSpPr>
          <p:cNvPr id="16" name="Content Placeholder 8"/>
          <p:cNvSpPr>
            <a:spLocks noGrp="1"/>
          </p:cNvSpPr>
          <p:nvPr>
            <p:ph sz="quarter" idx="16" hasCustomPrompt="1"/>
          </p:nvPr>
        </p:nvSpPr>
        <p:spPr>
          <a:xfrm>
            <a:off x="1828800" y="2566105"/>
            <a:ext cx="2050796" cy="685800"/>
          </a:xfrm>
        </p:spPr>
        <p:txBody>
          <a:bodyPr rIns="0" anchor="ctr">
            <a:noAutofit/>
          </a:bodyPr>
          <a:lstStyle>
            <a:lvl1pPr>
              <a:defRPr sz="1100"/>
            </a:lvl1pPr>
            <a:lvl2pPr>
              <a:defRPr sz="1100"/>
            </a:lvl2pPr>
          </a:lstStyle>
          <a:p>
            <a:pPr lvl="0"/>
            <a:r>
              <a:rPr lang="en-US" dirty="0"/>
              <a:t>Click to edit text styles</a:t>
            </a:r>
          </a:p>
          <a:p>
            <a:pPr lvl="1"/>
            <a:r>
              <a:rPr lang="en-US" dirty="0"/>
              <a:t>Second level</a:t>
            </a:r>
          </a:p>
        </p:txBody>
      </p:sp>
      <p:sp>
        <p:nvSpPr>
          <p:cNvPr id="17" name="Picture Placeholder 12"/>
          <p:cNvSpPr>
            <a:spLocks noGrp="1" noChangeAspect="1"/>
          </p:cNvSpPr>
          <p:nvPr>
            <p:ph type="pic" sz="quarter" idx="17"/>
          </p:nvPr>
        </p:nvSpPr>
        <p:spPr>
          <a:xfrm>
            <a:off x="452134" y="2566105"/>
            <a:ext cx="685800" cy="685800"/>
          </a:xfrm>
        </p:spPr>
        <p:txBody>
          <a:bodyPr>
            <a:normAutofit/>
          </a:bodyPr>
          <a:lstStyle>
            <a:lvl1pPr>
              <a:defRPr sz="800"/>
            </a:lvl1pPr>
          </a:lstStyle>
          <a:p>
            <a:endParaRPr lang="en-US"/>
          </a:p>
        </p:txBody>
      </p:sp>
      <p:cxnSp>
        <p:nvCxnSpPr>
          <p:cNvPr id="18" name="Straight Connector 17"/>
          <p:cNvCxnSpPr/>
          <p:nvPr userDrawn="1"/>
        </p:nvCxnSpPr>
        <p:spPr>
          <a:xfrm flipV="1">
            <a:off x="1449405" y="2566105"/>
            <a:ext cx="73891" cy="685800"/>
          </a:xfrm>
          <a:prstGeom prst="line">
            <a:avLst/>
          </a:prstGeom>
          <a:ln w="12700" cmpd="sng">
            <a:solidFill>
              <a:srgbClr val="E49D28"/>
            </a:solidFill>
          </a:ln>
          <a:effectLst/>
        </p:spPr>
        <p:style>
          <a:lnRef idx="2">
            <a:schemeClr val="accent1"/>
          </a:lnRef>
          <a:fillRef idx="0">
            <a:schemeClr val="accent1"/>
          </a:fillRef>
          <a:effectRef idx="1">
            <a:schemeClr val="accent1"/>
          </a:effectRef>
          <a:fontRef idx="minor">
            <a:schemeClr val="tx1"/>
          </a:fontRef>
        </p:style>
      </p:cxnSp>
      <p:sp>
        <p:nvSpPr>
          <p:cNvPr id="19" name="Content Placeholder 8"/>
          <p:cNvSpPr>
            <a:spLocks noGrp="1"/>
          </p:cNvSpPr>
          <p:nvPr>
            <p:ph sz="quarter" idx="18" hasCustomPrompt="1"/>
          </p:nvPr>
        </p:nvSpPr>
        <p:spPr>
          <a:xfrm>
            <a:off x="1828800" y="3441435"/>
            <a:ext cx="2050796" cy="685800"/>
          </a:xfrm>
        </p:spPr>
        <p:txBody>
          <a:bodyPr rIns="0" anchor="ctr">
            <a:noAutofit/>
          </a:bodyPr>
          <a:lstStyle>
            <a:lvl1pPr>
              <a:defRPr sz="1100"/>
            </a:lvl1pPr>
            <a:lvl2pPr>
              <a:defRPr sz="1100"/>
            </a:lvl2pPr>
          </a:lstStyle>
          <a:p>
            <a:pPr lvl="0"/>
            <a:r>
              <a:rPr lang="en-US" dirty="0"/>
              <a:t>Click to edit text styles</a:t>
            </a:r>
          </a:p>
          <a:p>
            <a:pPr lvl="1"/>
            <a:r>
              <a:rPr lang="en-US" dirty="0"/>
              <a:t>Second level</a:t>
            </a:r>
          </a:p>
        </p:txBody>
      </p:sp>
      <p:sp>
        <p:nvSpPr>
          <p:cNvPr id="20" name="Picture Placeholder 12"/>
          <p:cNvSpPr>
            <a:spLocks noGrp="1" noChangeAspect="1"/>
          </p:cNvSpPr>
          <p:nvPr>
            <p:ph type="pic" sz="quarter" idx="19"/>
          </p:nvPr>
        </p:nvSpPr>
        <p:spPr>
          <a:xfrm>
            <a:off x="452134" y="3441435"/>
            <a:ext cx="685800" cy="685800"/>
          </a:xfrm>
        </p:spPr>
        <p:txBody>
          <a:bodyPr>
            <a:normAutofit/>
          </a:bodyPr>
          <a:lstStyle>
            <a:lvl1pPr>
              <a:defRPr sz="800"/>
            </a:lvl1pPr>
          </a:lstStyle>
          <a:p>
            <a:endParaRPr lang="en-US"/>
          </a:p>
        </p:txBody>
      </p:sp>
      <p:cxnSp>
        <p:nvCxnSpPr>
          <p:cNvPr id="21" name="Straight Connector 20"/>
          <p:cNvCxnSpPr/>
          <p:nvPr userDrawn="1"/>
        </p:nvCxnSpPr>
        <p:spPr>
          <a:xfrm flipV="1">
            <a:off x="1449405" y="3441435"/>
            <a:ext cx="73891" cy="685800"/>
          </a:xfrm>
          <a:prstGeom prst="line">
            <a:avLst/>
          </a:prstGeom>
          <a:ln w="12700" cmpd="sng">
            <a:solidFill>
              <a:srgbClr val="E49D28"/>
            </a:solidFill>
          </a:ln>
          <a:effectLst/>
        </p:spPr>
        <p:style>
          <a:lnRef idx="2">
            <a:schemeClr val="accent1"/>
          </a:lnRef>
          <a:fillRef idx="0">
            <a:schemeClr val="accent1"/>
          </a:fillRef>
          <a:effectRef idx="1">
            <a:schemeClr val="accent1"/>
          </a:effectRef>
          <a:fontRef idx="minor">
            <a:schemeClr val="tx1"/>
          </a:fontRef>
        </p:style>
      </p:cxnSp>
      <p:sp>
        <p:nvSpPr>
          <p:cNvPr id="23" name="Right Triangle 22"/>
          <p:cNvSpPr/>
          <p:nvPr userDrawn="1"/>
        </p:nvSpPr>
        <p:spPr>
          <a:xfrm rot="10800000" flipH="1">
            <a:off x="4285672" y="-3882"/>
            <a:ext cx="838200" cy="3358444"/>
          </a:xfrm>
          <a:prstGeom prst="rtTriangle">
            <a:avLst/>
          </a:prstGeom>
          <a:blipFill rotWithShape="1">
            <a:blip r:embed="rId2">
              <a:alphaModFix amt="50000"/>
              <a:extLst>
                <a:ext uri="{28A0092B-C50C-407E-A947-70E740481C1C}">
                  <a14:useLocalDpi xmlns:a14="http://schemas.microsoft.com/office/drawing/2010/main" val="0"/>
                </a:ext>
              </a:extLst>
            </a:blip>
            <a:srcRect/>
            <a:stretch>
              <a:fillRect/>
            </a:stretch>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62972" y="518968"/>
            <a:ext cx="3423998" cy="228600"/>
          </a:xfrm>
        </p:spPr>
        <p:txBody>
          <a:bodyPr/>
          <a:lstStyle/>
          <a:p>
            <a:r>
              <a:rPr lang="en-US" dirty="0"/>
              <a:t>Click to edit Master title style</a:t>
            </a:r>
          </a:p>
        </p:txBody>
      </p:sp>
    </p:spTree>
    <p:extLst>
      <p:ext uri="{BB962C8B-B14F-4D97-AF65-F5344CB8AC3E}">
        <p14:creationId xmlns:p14="http://schemas.microsoft.com/office/powerpoint/2010/main" val="1721322850"/>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rogram Page">
    <p:spTree>
      <p:nvGrpSpPr>
        <p:cNvPr id="1" name=""/>
        <p:cNvGrpSpPr/>
        <p:nvPr/>
      </p:nvGrpSpPr>
      <p:grpSpPr>
        <a:xfrm>
          <a:off x="0" y="0"/>
          <a:ext cx="0" cy="0"/>
          <a:chOff x="0" y="0"/>
          <a:chExt cx="0" cy="0"/>
        </a:xfrm>
      </p:grpSpPr>
      <p:sp>
        <p:nvSpPr>
          <p:cNvPr id="4" name="Picture Placeholder 3"/>
          <p:cNvSpPr>
            <a:spLocks noGrp="1"/>
          </p:cNvSpPr>
          <p:nvPr>
            <p:ph type="pic" sz="quarter" idx="14"/>
          </p:nvPr>
        </p:nvSpPr>
        <p:spPr>
          <a:xfrm>
            <a:off x="4800600" y="1"/>
            <a:ext cx="4348692" cy="5143500"/>
          </a:xfrm>
          <a:custGeom>
            <a:avLst/>
            <a:gdLst>
              <a:gd name="connsiteX0" fmla="*/ 0 w 4343400"/>
              <a:gd name="connsiteY0" fmla="*/ 0 h 5143500"/>
              <a:gd name="connsiteX1" fmla="*/ 4343400 w 4343400"/>
              <a:gd name="connsiteY1" fmla="*/ 0 h 5143500"/>
              <a:gd name="connsiteX2" fmla="*/ 4343400 w 4343400"/>
              <a:gd name="connsiteY2" fmla="*/ 5143500 h 5143500"/>
              <a:gd name="connsiteX3" fmla="*/ 0 w 4343400"/>
              <a:gd name="connsiteY3" fmla="*/ 5143500 h 5143500"/>
              <a:gd name="connsiteX4" fmla="*/ 0 w 4343400"/>
              <a:gd name="connsiteY4" fmla="*/ 0 h 5143500"/>
              <a:gd name="connsiteX0" fmla="*/ 0 w 4348692"/>
              <a:gd name="connsiteY0" fmla="*/ 0 h 5143500"/>
              <a:gd name="connsiteX1" fmla="*/ 4343400 w 4348692"/>
              <a:gd name="connsiteY1" fmla="*/ 0 h 5143500"/>
              <a:gd name="connsiteX2" fmla="*/ 4348692 w 4348692"/>
              <a:gd name="connsiteY2" fmla="*/ 4259792 h 5143500"/>
              <a:gd name="connsiteX3" fmla="*/ 0 w 4348692"/>
              <a:gd name="connsiteY3" fmla="*/ 5143500 h 5143500"/>
              <a:gd name="connsiteX4" fmla="*/ 0 w 4348692"/>
              <a:gd name="connsiteY4" fmla="*/ 0 h 5143500"/>
              <a:gd name="connsiteX0" fmla="*/ 0 w 4348692"/>
              <a:gd name="connsiteY0" fmla="*/ 0 h 5143500"/>
              <a:gd name="connsiteX1" fmla="*/ 4343400 w 4348692"/>
              <a:gd name="connsiteY1" fmla="*/ 0 h 5143500"/>
              <a:gd name="connsiteX2" fmla="*/ 4348692 w 4348692"/>
              <a:gd name="connsiteY2" fmla="*/ 3645112 h 5143500"/>
              <a:gd name="connsiteX3" fmla="*/ 0 w 4348692"/>
              <a:gd name="connsiteY3" fmla="*/ 5143500 h 5143500"/>
              <a:gd name="connsiteX4" fmla="*/ 0 w 4348692"/>
              <a:gd name="connsiteY4" fmla="*/ 0 h 514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48692" h="5143500">
                <a:moveTo>
                  <a:pt x="0" y="0"/>
                </a:moveTo>
                <a:lnTo>
                  <a:pt x="4343400" y="0"/>
                </a:lnTo>
                <a:lnTo>
                  <a:pt x="4348692" y="3645112"/>
                </a:lnTo>
                <a:lnTo>
                  <a:pt x="0" y="5143500"/>
                </a:lnTo>
                <a:lnTo>
                  <a:pt x="0" y="0"/>
                </a:lnTo>
                <a:close/>
              </a:path>
            </a:pathLst>
          </a:custGeom>
          <a:solidFill>
            <a:schemeClr val="bg1">
              <a:lumMod val="95000"/>
            </a:schemeClr>
          </a:solidFill>
        </p:spPr>
        <p:txBody>
          <a:bodyPr/>
          <a:lstStyle/>
          <a:p>
            <a:endParaRPr lang="en-US"/>
          </a:p>
        </p:txBody>
      </p:sp>
      <p:sp>
        <p:nvSpPr>
          <p:cNvPr id="12" name="Right Triangle 11"/>
          <p:cNvSpPr/>
          <p:nvPr userDrawn="1"/>
        </p:nvSpPr>
        <p:spPr>
          <a:xfrm flipH="1">
            <a:off x="4800599" y="3638550"/>
            <a:ext cx="4348690" cy="1505744"/>
          </a:xfrm>
          <a:prstGeom prst="rtTriangle">
            <a:avLst/>
          </a:prstGeom>
          <a:solidFill>
            <a:srgbClr val="007DB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p:cNvSpPr>
            <a:spLocks noGrp="1"/>
          </p:cNvSpPr>
          <p:nvPr>
            <p:ph type="ftr" sz="quarter" idx="11"/>
          </p:nvPr>
        </p:nvSpPr>
        <p:spPr>
          <a:xfrm>
            <a:off x="1828800" y="4451001"/>
            <a:ext cx="2514600" cy="294216"/>
          </a:xfrm>
        </p:spPr>
        <p:txBody>
          <a:bodyPr/>
          <a:lstStyle/>
          <a:p>
            <a:endParaRPr lang="en-US" dirty="0"/>
          </a:p>
        </p:txBody>
      </p:sp>
      <p:sp>
        <p:nvSpPr>
          <p:cNvPr id="7" name="Slide Number Placeholder 6"/>
          <p:cNvSpPr>
            <a:spLocks noGrp="1"/>
          </p:cNvSpPr>
          <p:nvPr>
            <p:ph type="sldNum" sz="quarter" idx="12"/>
          </p:nvPr>
        </p:nvSpPr>
        <p:spPr/>
        <p:txBody>
          <a:bodyPr/>
          <a:lstStyle>
            <a:lvl1pPr>
              <a:defRPr>
                <a:solidFill>
                  <a:schemeClr val="bg1"/>
                </a:solidFill>
              </a:defRPr>
            </a:lvl1pPr>
          </a:lstStyle>
          <a:p>
            <a:fld id="{2066355A-084C-D24E-9AD2-7E4FC41EA627}" type="slidenum">
              <a:rPr lang="en-US" smtClean="0"/>
              <a:pPr/>
              <a:t>‹#›</a:t>
            </a:fld>
            <a:endParaRPr lang="en-US" dirty="0"/>
          </a:p>
        </p:txBody>
      </p:sp>
      <p:sp>
        <p:nvSpPr>
          <p:cNvPr id="9" name="Content Placeholder 8"/>
          <p:cNvSpPr>
            <a:spLocks noGrp="1"/>
          </p:cNvSpPr>
          <p:nvPr>
            <p:ph sz="quarter" idx="13"/>
          </p:nvPr>
        </p:nvSpPr>
        <p:spPr>
          <a:xfrm>
            <a:off x="457200" y="1200150"/>
            <a:ext cx="3886200" cy="2971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Picture Placeholder 10"/>
          <p:cNvSpPr>
            <a:spLocks noGrp="1"/>
          </p:cNvSpPr>
          <p:nvPr>
            <p:ph type="pic" sz="quarter" idx="15" hasCustomPrompt="1"/>
          </p:nvPr>
        </p:nvSpPr>
        <p:spPr>
          <a:xfrm>
            <a:off x="459510" y="518968"/>
            <a:ext cx="915139" cy="449026"/>
          </a:xfrm>
        </p:spPr>
        <p:txBody>
          <a:bodyPr>
            <a:normAutofit/>
          </a:bodyPr>
          <a:lstStyle>
            <a:lvl1pPr>
              <a:defRPr sz="1100"/>
            </a:lvl1pPr>
          </a:lstStyle>
          <a:p>
            <a:r>
              <a:rPr lang="en-US" dirty="0"/>
              <a:t>Program Logo</a:t>
            </a:r>
          </a:p>
        </p:txBody>
      </p:sp>
      <p:sp>
        <p:nvSpPr>
          <p:cNvPr id="3" name="Title 2"/>
          <p:cNvSpPr>
            <a:spLocks noGrp="1"/>
          </p:cNvSpPr>
          <p:nvPr>
            <p:ph type="title"/>
          </p:nvPr>
        </p:nvSpPr>
        <p:spPr>
          <a:xfrm>
            <a:off x="1524000" y="518968"/>
            <a:ext cx="2819400" cy="449026"/>
          </a:xfrm>
        </p:spPr>
        <p:txBody>
          <a:bodyPr/>
          <a:lstStyle/>
          <a:p>
            <a:r>
              <a:rPr lang="en-US" dirty="0"/>
              <a:t>Click to edit Master title style</a:t>
            </a:r>
          </a:p>
        </p:txBody>
      </p:sp>
    </p:spTree>
    <p:extLst>
      <p:ext uri="{BB962C8B-B14F-4D97-AF65-F5344CB8AC3E}">
        <p14:creationId xmlns:p14="http://schemas.microsoft.com/office/powerpoint/2010/main" val="448595264"/>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Gri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Footer Placeholder 5"/>
          <p:cNvSpPr>
            <a:spLocks noGrp="1"/>
          </p:cNvSpPr>
          <p:nvPr>
            <p:ph type="ftr" sz="quarter" idx="11"/>
          </p:nvPr>
        </p:nvSpPr>
        <p:spPr>
          <a:xfrm>
            <a:off x="1828800" y="4451001"/>
            <a:ext cx="6564842" cy="294216"/>
          </a:xfrm>
        </p:spPr>
        <p:txBody>
          <a:bodyPr/>
          <a:lstStyle/>
          <a:p>
            <a:endParaRPr lang="en-US" dirty="0"/>
          </a:p>
        </p:txBody>
      </p:sp>
      <p:sp>
        <p:nvSpPr>
          <p:cNvPr id="7" name="Slide Number Placeholder 6"/>
          <p:cNvSpPr>
            <a:spLocks noGrp="1"/>
          </p:cNvSpPr>
          <p:nvPr>
            <p:ph type="sldNum" sz="quarter" idx="12"/>
          </p:nvPr>
        </p:nvSpPr>
        <p:spPr/>
        <p:txBody>
          <a:bodyPr/>
          <a:lstStyle/>
          <a:p>
            <a:fld id="{2066355A-084C-D24E-9AD2-7E4FC41EA627}" type="slidenum">
              <a:rPr lang="en-US" smtClean="0"/>
              <a:t>‹#›</a:t>
            </a:fld>
            <a:endParaRPr lang="en-US"/>
          </a:p>
        </p:txBody>
      </p:sp>
      <p:sp>
        <p:nvSpPr>
          <p:cNvPr id="4" name="Picture Placeholder 3"/>
          <p:cNvSpPr>
            <a:spLocks noGrp="1"/>
          </p:cNvSpPr>
          <p:nvPr>
            <p:ph type="pic" sz="quarter" idx="19"/>
          </p:nvPr>
        </p:nvSpPr>
        <p:spPr>
          <a:xfrm>
            <a:off x="-1" y="1047750"/>
            <a:ext cx="1523337" cy="1517904"/>
          </a:xfrm>
          <a:solidFill>
            <a:schemeClr val="bg1">
              <a:lumMod val="95000"/>
            </a:schemeClr>
          </a:solidFill>
        </p:spPr>
        <p:txBody>
          <a:bodyPr>
            <a:normAutofit/>
          </a:bodyPr>
          <a:lstStyle>
            <a:lvl1pPr>
              <a:defRPr sz="800"/>
            </a:lvl1pPr>
          </a:lstStyle>
          <a:p>
            <a:endParaRPr lang="en-US" dirty="0"/>
          </a:p>
        </p:txBody>
      </p:sp>
      <p:sp>
        <p:nvSpPr>
          <p:cNvPr id="14" name="Picture Placeholder 3"/>
          <p:cNvSpPr>
            <a:spLocks noGrp="1"/>
          </p:cNvSpPr>
          <p:nvPr>
            <p:ph type="pic" sz="quarter" idx="20"/>
          </p:nvPr>
        </p:nvSpPr>
        <p:spPr>
          <a:xfrm>
            <a:off x="3054433" y="1047750"/>
            <a:ext cx="1523337" cy="1518078"/>
          </a:xfrm>
          <a:solidFill>
            <a:schemeClr val="bg1">
              <a:lumMod val="95000"/>
            </a:schemeClr>
          </a:solidFill>
        </p:spPr>
        <p:txBody>
          <a:bodyPr>
            <a:normAutofit/>
          </a:bodyPr>
          <a:lstStyle>
            <a:lvl1pPr>
              <a:defRPr sz="800"/>
            </a:lvl1pPr>
          </a:lstStyle>
          <a:p>
            <a:endParaRPr lang="en-US" dirty="0"/>
          </a:p>
        </p:txBody>
      </p:sp>
      <p:sp>
        <p:nvSpPr>
          <p:cNvPr id="15" name="Picture Placeholder 3"/>
          <p:cNvSpPr>
            <a:spLocks noGrp="1"/>
          </p:cNvSpPr>
          <p:nvPr>
            <p:ph type="pic" sz="quarter" idx="21"/>
          </p:nvPr>
        </p:nvSpPr>
        <p:spPr>
          <a:xfrm>
            <a:off x="1524625" y="2565654"/>
            <a:ext cx="1523337" cy="1536446"/>
          </a:xfrm>
          <a:solidFill>
            <a:schemeClr val="bg1">
              <a:lumMod val="95000"/>
            </a:schemeClr>
          </a:solidFill>
        </p:spPr>
        <p:txBody>
          <a:bodyPr>
            <a:normAutofit/>
          </a:bodyPr>
          <a:lstStyle>
            <a:lvl1pPr>
              <a:defRPr sz="800"/>
            </a:lvl1pPr>
          </a:lstStyle>
          <a:p>
            <a:endParaRPr lang="en-US" dirty="0"/>
          </a:p>
        </p:txBody>
      </p:sp>
      <p:sp>
        <p:nvSpPr>
          <p:cNvPr id="16" name="Picture Placeholder 3"/>
          <p:cNvSpPr>
            <a:spLocks noGrp="1"/>
          </p:cNvSpPr>
          <p:nvPr>
            <p:ph type="pic" sz="quarter" idx="22"/>
          </p:nvPr>
        </p:nvSpPr>
        <p:spPr>
          <a:xfrm>
            <a:off x="4570193" y="2565828"/>
            <a:ext cx="1523337" cy="1536272"/>
          </a:xfrm>
          <a:solidFill>
            <a:schemeClr val="bg1">
              <a:lumMod val="95000"/>
            </a:schemeClr>
          </a:solidFill>
        </p:spPr>
        <p:txBody>
          <a:bodyPr>
            <a:normAutofit/>
          </a:bodyPr>
          <a:lstStyle>
            <a:lvl1pPr>
              <a:defRPr sz="800"/>
            </a:lvl1pPr>
          </a:lstStyle>
          <a:p>
            <a:endParaRPr lang="en-US" dirty="0"/>
          </a:p>
        </p:txBody>
      </p:sp>
      <p:sp>
        <p:nvSpPr>
          <p:cNvPr id="17" name="Picture Placeholder 3"/>
          <p:cNvSpPr>
            <a:spLocks noGrp="1"/>
          </p:cNvSpPr>
          <p:nvPr>
            <p:ph type="pic" sz="quarter" idx="23"/>
          </p:nvPr>
        </p:nvSpPr>
        <p:spPr>
          <a:xfrm>
            <a:off x="6108867" y="1047750"/>
            <a:ext cx="1523337" cy="1517904"/>
          </a:xfrm>
          <a:solidFill>
            <a:schemeClr val="bg1">
              <a:lumMod val="95000"/>
            </a:schemeClr>
          </a:solidFill>
        </p:spPr>
        <p:txBody>
          <a:bodyPr>
            <a:normAutofit/>
          </a:bodyPr>
          <a:lstStyle>
            <a:lvl1pPr>
              <a:defRPr sz="800"/>
            </a:lvl1pPr>
          </a:lstStyle>
          <a:p>
            <a:endParaRPr lang="en-US" dirty="0"/>
          </a:p>
        </p:txBody>
      </p:sp>
      <p:sp>
        <p:nvSpPr>
          <p:cNvPr id="18" name="Picture Placeholder 3"/>
          <p:cNvSpPr>
            <a:spLocks noGrp="1"/>
          </p:cNvSpPr>
          <p:nvPr>
            <p:ph type="pic" sz="quarter" idx="24"/>
          </p:nvPr>
        </p:nvSpPr>
        <p:spPr>
          <a:xfrm>
            <a:off x="7615759" y="2565654"/>
            <a:ext cx="1523337" cy="1536446"/>
          </a:xfrm>
          <a:solidFill>
            <a:schemeClr val="bg1">
              <a:lumMod val="95000"/>
            </a:schemeClr>
          </a:solidFill>
        </p:spPr>
        <p:txBody>
          <a:bodyPr>
            <a:normAutofit/>
          </a:bodyPr>
          <a:lstStyle>
            <a:lvl1pPr>
              <a:defRPr sz="800"/>
            </a:lvl1pPr>
          </a:lstStyle>
          <a:p>
            <a:endParaRPr lang="en-US" dirty="0"/>
          </a:p>
        </p:txBody>
      </p:sp>
      <p:sp>
        <p:nvSpPr>
          <p:cNvPr id="32" name="Content Placeholder 8"/>
          <p:cNvSpPr>
            <a:spLocks noGrp="1"/>
          </p:cNvSpPr>
          <p:nvPr>
            <p:ph sz="quarter" idx="27" hasCustomPrompt="1"/>
          </p:nvPr>
        </p:nvSpPr>
        <p:spPr>
          <a:xfrm>
            <a:off x="0" y="2369310"/>
            <a:ext cx="1527019" cy="1732790"/>
          </a:xfrm>
          <a:prstGeom prst="upArrowCallout">
            <a:avLst>
              <a:gd name="adj1" fmla="val 50000"/>
              <a:gd name="adj2" fmla="val 25000"/>
              <a:gd name="adj3" fmla="val 12941"/>
              <a:gd name="adj4" fmla="val 88596"/>
            </a:avLst>
          </a:prstGeom>
          <a:solidFill>
            <a:srgbClr val="004E7D"/>
          </a:solidFill>
        </p:spPr>
        <p:txBody>
          <a:bodyPr vert="horz" rIns="0" anchor="ctr">
            <a:normAutofit/>
          </a:bodyPr>
          <a:lstStyle>
            <a:lvl1pPr algn="ctr">
              <a:defRPr sz="1100" i="0">
                <a:solidFill>
                  <a:schemeClr val="bg1"/>
                </a:solidFill>
                <a:latin typeface="Arial"/>
                <a:cs typeface="Arial"/>
              </a:defRPr>
            </a:lvl1pPr>
          </a:lstStyle>
          <a:p>
            <a:pPr lvl="0"/>
            <a:r>
              <a:rPr lang="en-US" dirty="0"/>
              <a:t>Click to edit text styles</a:t>
            </a:r>
          </a:p>
        </p:txBody>
      </p:sp>
      <p:sp>
        <p:nvSpPr>
          <p:cNvPr id="33" name="Content Placeholder 8"/>
          <p:cNvSpPr>
            <a:spLocks noGrp="1"/>
          </p:cNvSpPr>
          <p:nvPr>
            <p:ph sz="quarter" idx="13" hasCustomPrompt="1"/>
          </p:nvPr>
        </p:nvSpPr>
        <p:spPr>
          <a:xfrm>
            <a:off x="1529255" y="1047750"/>
            <a:ext cx="1519259" cy="1730191"/>
          </a:xfrm>
          <a:prstGeom prst="downArrowCallout">
            <a:avLst>
              <a:gd name="adj1" fmla="val 52538"/>
              <a:gd name="adj2" fmla="val 25846"/>
              <a:gd name="adj3" fmla="val 14000"/>
              <a:gd name="adj4" fmla="val 88531"/>
            </a:avLst>
          </a:prstGeom>
          <a:solidFill>
            <a:srgbClr val="004E7D"/>
          </a:solidFill>
        </p:spPr>
        <p:txBody>
          <a:bodyPr rIns="0" anchor="ctr">
            <a:normAutofit/>
          </a:bodyPr>
          <a:lstStyle>
            <a:lvl1pPr algn="ctr">
              <a:defRPr sz="1100" i="0">
                <a:solidFill>
                  <a:schemeClr val="bg1"/>
                </a:solidFill>
                <a:latin typeface="Arial"/>
                <a:cs typeface="Arial"/>
              </a:defRPr>
            </a:lvl1pPr>
          </a:lstStyle>
          <a:p>
            <a:pPr lvl="0"/>
            <a:r>
              <a:rPr lang="en-US" dirty="0"/>
              <a:t>Click to edit text styles</a:t>
            </a:r>
          </a:p>
        </p:txBody>
      </p:sp>
      <p:sp>
        <p:nvSpPr>
          <p:cNvPr id="36" name="Content Placeholder 8"/>
          <p:cNvSpPr>
            <a:spLocks noGrp="1"/>
          </p:cNvSpPr>
          <p:nvPr>
            <p:ph sz="quarter" idx="28" hasCustomPrompt="1"/>
          </p:nvPr>
        </p:nvSpPr>
        <p:spPr>
          <a:xfrm>
            <a:off x="3045568" y="2369310"/>
            <a:ext cx="1527019" cy="1732790"/>
          </a:xfrm>
          <a:prstGeom prst="upArrowCallout">
            <a:avLst>
              <a:gd name="adj1" fmla="val 50000"/>
              <a:gd name="adj2" fmla="val 25000"/>
              <a:gd name="adj3" fmla="val 12941"/>
              <a:gd name="adj4" fmla="val 88596"/>
            </a:avLst>
          </a:prstGeom>
          <a:solidFill>
            <a:srgbClr val="004E7D"/>
          </a:solidFill>
        </p:spPr>
        <p:txBody>
          <a:bodyPr vert="horz" rIns="0" anchor="ctr">
            <a:normAutofit/>
          </a:bodyPr>
          <a:lstStyle>
            <a:lvl1pPr algn="ctr">
              <a:defRPr sz="1100" i="0">
                <a:solidFill>
                  <a:schemeClr val="bg1"/>
                </a:solidFill>
                <a:latin typeface="Arial"/>
                <a:cs typeface="Arial"/>
              </a:defRPr>
            </a:lvl1pPr>
          </a:lstStyle>
          <a:p>
            <a:pPr lvl="0"/>
            <a:r>
              <a:rPr lang="en-US" dirty="0"/>
              <a:t>Click to edit text styles</a:t>
            </a:r>
          </a:p>
        </p:txBody>
      </p:sp>
      <p:sp>
        <p:nvSpPr>
          <p:cNvPr id="37" name="Content Placeholder 8"/>
          <p:cNvSpPr>
            <a:spLocks noGrp="1"/>
          </p:cNvSpPr>
          <p:nvPr>
            <p:ph sz="quarter" idx="29" hasCustomPrompt="1"/>
          </p:nvPr>
        </p:nvSpPr>
        <p:spPr>
          <a:xfrm>
            <a:off x="4583689" y="1047750"/>
            <a:ext cx="1519259" cy="1730191"/>
          </a:xfrm>
          <a:prstGeom prst="downArrowCallout">
            <a:avLst>
              <a:gd name="adj1" fmla="val 52538"/>
              <a:gd name="adj2" fmla="val 25846"/>
              <a:gd name="adj3" fmla="val 14000"/>
              <a:gd name="adj4" fmla="val 88531"/>
            </a:avLst>
          </a:prstGeom>
          <a:solidFill>
            <a:srgbClr val="004E7D"/>
          </a:solidFill>
        </p:spPr>
        <p:txBody>
          <a:bodyPr rIns="0" anchor="ctr">
            <a:normAutofit/>
          </a:bodyPr>
          <a:lstStyle>
            <a:lvl1pPr algn="ctr">
              <a:defRPr sz="1100" i="0">
                <a:solidFill>
                  <a:schemeClr val="bg1"/>
                </a:solidFill>
                <a:latin typeface="Arial"/>
                <a:cs typeface="Arial"/>
              </a:defRPr>
            </a:lvl1pPr>
          </a:lstStyle>
          <a:p>
            <a:pPr lvl="0"/>
            <a:r>
              <a:rPr lang="en-US" dirty="0"/>
              <a:t>Click to edit text styles</a:t>
            </a:r>
          </a:p>
        </p:txBody>
      </p:sp>
      <p:sp>
        <p:nvSpPr>
          <p:cNvPr id="38" name="Content Placeholder 8"/>
          <p:cNvSpPr>
            <a:spLocks noGrp="1"/>
          </p:cNvSpPr>
          <p:nvPr>
            <p:ph sz="quarter" idx="30" hasCustomPrompt="1"/>
          </p:nvPr>
        </p:nvSpPr>
        <p:spPr>
          <a:xfrm>
            <a:off x="6091136" y="2369310"/>
            <a:ext cx="1527019" cy="1732790"/>
          </a:xfrm>
          <a:prstGeom prst="upArrowCallout">
            <a:avLst>
              <a:gd name="adj1" fmla="val 50000"/>
              <a:gd name="adj2" fmla="val 25000"/>
              <a:gd name="adj3" fmla="val 12941"/>
              <a:gd name="adj4" fmla="val 88596"/>
            </a:avLst>
          </a:prstGeom>
          <a:solidFill>
            <a:srgbClr val="004E7D"/>
          </a:solidFill>
        </p:spPr>
        <p:txBody>
          <a:bodyPr vert="horz" rIns="0" anchor="ctr">
            <a:normAutofit/>
          </a:bodyPr>
          <a:lstStyle>
            <a:lvl1pPr algn="ctr">
              <a:defRPr sz="1100" i="0">
                <a:solidFill>
                  <a:schemeClr val="bg1"/>
                </a:solidFill>
                <a:latin typeface="Arial"/>
                <a:cs typeface="Arial"/>
              </a:defRPr>
            </a:lvl1pPr>
          </a:lstStyle>
          <a:p>
            <a:pPr lvl="0"/>
            <a:r>
              <a:rPr lang="en-US" dirty="0"/>
              <a:t>Click to edit text styles</a:t>
            </a:r>
          </a:p>
        </p:txBody>
      </p:sp>
      <p:sp>
        <p:nvSpPr>
          <p:cNvPr id="39" name="Content Placeholder 8"/>
          <p:cNvSpPr>
            <a:spLocks noGrp="1"/>
          </p:cNvSpPr>
          <p:nvPr>
            <p:ph sz="quarter" idx="31" hasCustomPrompt="1"/>
          </p:nvPr>
        </p:nvSpPr>
        <p:spPr>
          <a:xfrm>
            <a:off x="7638125" y="1047750"/>
            <a:ext cx="1510115" cy="1730191"/>
          </a:xfrm>
          <a:prstGeom prst="downArrowCallout">
            <a:avLst>
              <a:gd name="adj1" fmla="val 52538"/>
              <a:gd name="adj2" fmla="val 25846"/>
              <a:gd name="adj3" fmla="val 14000"/>
              <a:gd name="adj4" fmla="val 88531"/>
            </a:avLst>
          </a:prstGeom>
          <a:solidFill>
            <a:srgbClr val="004E7D"/>
          </a:solidFill>
        </p:spPr>
        <p:txBody>
          <a:bodyPr rIns="0" anchor="ctr">
            <a:normAutofit/>
          </a:bodyPr>
          <a:lstStyle>
            <a:lvl1pPr algn="ctr">
              <a:defRPr sz="1100" i="0">
                <a:solidFill>
                  <a:schemeClr val="bg1"/>
                </a:solidFill>
                <a:latin typeface="Arial"/>
                <a:cs typeface="Arial"/>
              </a:defRPr>
            </a:lvl1pPr>
          </a:lstStyle>
          <a:p>
            <a:pPr lvl="0"/>
            <a:r>
              <a:rPr lang="en-US" dirty="0"/>
              <a:t>Click to edit text styles</a:t>
            </a:r>
          </a:p>
        </p:txBody>
      </p:sp>
    </p:spTree>
    <p:extLst>
      <p:ext uri="{BB962C8B-B14F-4D97-AF65-F5344CB8AC3E}">
        <p14:creationId xmlns:p14="http://schemas.microsoft.com/office/powerpoint/2010/main" val="90270267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2972" y="518968"/>
            <a:ext cx="8229600" cy="228600"/>
          </a:xfrm>
          <a:prstGeom prst="rect">
            <a:avLst/>
          </a:prstGeom>
        </p:spPr>
        <p:txBody>
          <a:bodyPr vert="horz" lIns="0" tIns="0" rIns="91440" bIns="0" rtlCol="0" anchor="ctr">
            <a:noAutofit/>
          </a:bodyPr>
          <a:lstStyle/>
          <a:p>
            <a:r>
              <a:rPr lang="en-US" dirty="0"/>
              <a:t>Click to edit title style</a:t>
            </a:r>
          </a:p>
        </p:txBody>
      </p:sp>
      <p:sp>
        <p:nvSpPr>
          <p:cNvPr id="3" name="Text Placeholder 2"/>
          <p:cNvSpPr>
            <a:spLocks noGrp="1"/>
          </p:cNvSpPr>
          <p:nvPr>
            <p:ph type="body" idx="1"/>
          </p:nvPr>
        </p:nvSpPr>
        <p:spPr>
          <a:xfrm>
            <a:off x="462973" y="971550"/>
            <a:ext cx="8229600" cy="3200400"/>
          </a:xfrm>
          <a:prstGeom prst="rect">
            <a:avLst/>
          </a:prstGeom>
        </p:spPr>
        <p:txBody>
          <a:bodyPr vert="horz" lIns="0" tIns="0" rIns="91440" bIns="0" rtlCol="0" anchor="t">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3"/>
          </p:nvPr>
        </p:nvSpPr>
        <p:spPr>
          <a:xfrm>
            <a:off x="1828800" y="4451001"/>
            <a:ext cx="6564842" cy="294216"/>
          </a:xfrm>
          <a:prstGeom prst="rect">
            <a:avLst/>
          </a:prstGeom>
        </p:spPr>
        <p:txBody>
          <a:bodyPr vert="horz" lIns="0" tIns="45720" rIns="91440" bIns="45720" rtlCol="0" anchor="ctr"/>
          <a:lstStyle>
            <a:lvl1pPr algn="l">
              <a:defRPr sz="1000">
                <a:solidFill>
                  <a:schemeClr val="bg1">
                    <a:lumMod val="50000"/>
                  </a:schemeClr>
                </a:solidFill>
              </a:defRPr>
            </a:lvl1pPr>
          </a:lstStyle>
          <a:p>
            <a:endParaRPr lang="en-US" dirty="0"/>
          </a:p>
        </p:txBody>
      </p:sp>
      <p:sp>
        <p:nvSpPr>
          <p:cNvPr id="6" name="Slide Number Placeholder 5"/>
          <p:cNvSpPr>
            <a:spLocks noGrp="1"/>
          </p:cNvSpPr>
          <p:nvPr>
            <p:ph type="sldNum" sz="quarter" idx="4"/>
          </p:nvPr>
        </p:nvSpPr>
        <p:spPr>
          <a:xfrm>
            <a:off x="8393642" y="4451001"/>
            <a:ext cx="304800" cy="296958"/>
          </a:xfrm>
          <a:prstGeom prst="rect">
            <a:avLst/>
          </a:prstGeom>
        </p:spPr>
        <p:txBody>
          <a:bodyPr vert="horz" lIns="0" tIns="0" rIns="0" bIns="0" rtlCol="0" anchor="ctr"/>
          <a:lstStyle>
            <a:lvl1pPr algn="r">
              <a:defRPr sz="900">
                <a:solidFill>
                  <a:srgbClr val="004E7D"/>
                </a:solidFill>
              </a:defRPr>
            </a:lvl1pPr>
          </a:lstStyle>
          <a:p>
            <a:fld id="{2066355A-084C-D24E-9AD2-7E4FC41EA627}" type="slidenum">
              <a:rPr lang="en-US" smtClean="0"/>
              <a:pPr/>
              <a:t>‹#›</a:t>
            </a:fld>
            <a:endParaRPr lang="en-US" dirty="0"/>
          </a:p>
        </p:txBody>
      </p:sp>
      <p:pic>
        <p:nvPicPr>
          <p:cNvPr id="7" name="Picture 6" descr="Asset 2.png"/>
          <p:cNvPicPr>
            <a:picLocks noChangeAspect="1"/>
          </p:cNvPicPr>
          <p:nvPr userDrawn="1"/>
        </p:nvPicPr>
        <p:blipFill>
          <a:blip r:embed="rId18">
            <a:extLst>
              <a:ext uri="{28A0092B-C50C-407E-A947-70E740481C1C}">
                <a14:useLocalDpi xmlns:a14="http://schemas.microsoft.com/office/drawing/2010/main" val="0"/>
              </a:ext>
            </a:extLst>
          </a:blip>
          <a:stretch>
            <a:fillRect/>
          </a:stretch>
        </p:blipFill>
        <p:spPr>
          <a:xfrm>
            <a:off x="462972" y="4451001"/>
            <a:ext cx="1139951" cy="294215"/>
          </a:xfrm>
          <a:prstGeom prst="rect">
            <a:avLst/>
          </a:prstGeom>
        </p:spPr>
      </p:pic>
    </p:spTree>
    <p:extLst>
      <p:ext uri="{BB962C8B-B14F-4D97-AF65-F5344CB8AC3E}">
        <p14:creationId xmlns:p14="http://schemas.microsoft.com/office/powerpoint/2010/main" val="1880417877"/>
      </p:ext>
    </p:extLst>
  </p:cSld>
  <p:clrMap bg1="lt1" tx1="dk1" bg2="lt2" tx2="dk2" accent1="accent1" accent2="accent2" accent3="accent3" accent4="accent4" accent5="accent5" accent6="accent6" hlink="hlink" folHlink="folHlink"/>
  <p:sldLayoutIdLst>
    <p:sldLayoutId id="2147493480" r:id="rId1"/>
    <p:sldLayoutId id="2147493481" r:id="rId2"/>
    <p:sldLayoutId id="2147493482" r:id="rId3"/>
    <p:sldLayoutId id="2147493483" r:id="rId4"/>
    <p:sldLayoutId id="2147493484" r:id="rId5"/>
    <p:sldLayoutId id="2147493485" r:id="rId6"/>
    <p:sldLayoutId id="2147493486" r:id="rId7"/>
    <p:sldLayoutId id="2147493487" r:id="rId8"/>
    <p:sldLayoutId id="2147493488" r:id="rId9"/>
    <p:sldLayoutId id="2147493489" r:id="rId10"/>
    <p:sldLayoutId id="2147493490" r:id="rId11"/>
    <p:sldLayoutId id="2147493491" r:id="rId12"/>
    <p:sldLayoutId id="2147493492" r:id="rId13"/>
    <p:sldLayoutId id="2147493493" r:id="rId14"/>
    <p:sldLayoutId id="2147493494" r:id="rId15"/>
    <p:sldLayoutId id="2147493498" r:id="rId16"/>
  </p:sldLayoutIdLst>
  <p:transition>
    <p:fade/>
  </p:transition>
  <p:hf hdr="0" ftr="0" dt="0"/>
  <p:txStyles>
    <p:titleStyle>
      <a:lvl1pPr algn="l" defTabSz="457200" rtl="0" eaLnBrk="1" latinLnBrk="0" hangingPunct="1">
        <a:spcBef>
          <a:spcPct val="0"/>
        </a:spcBef>
        <a:buNone/>
        <a:defRPr sz="1800" b="0" kern="1200" cap="none">
          <a:solidFill>
            <a:srgbClr val="004E7D"/>
          </a:solidFill>
          <a:latin typeface="+mj-lt"/>
          <a:ea typeface="+mj-ea"/>
          <a:cs typeface="+mj-cs"/>
        </a:defRPr>
      </a:lvl1pPr>
    </p:titleStyle>
    <p:bodyStyle>
      <a:lvl1pPr marL="0" indent="0" algn="l" defTabSz="457200" rtl="0" eaLnBrk="1" latinLnBrk="0" hangingPunct="1">
        <a:lnSpc>
          <a:spcPct val="100000"/>
        </a:lnSpc>
        <a:spcBef>
          <a:spcPts val="0"/>
        </a:spcBef>
        <a:spcAft>
          <a:spcPts val="300"/>
        </a:spcAft>
        <a:buFont typeface="Arial"/>
        <a:buNone/>
        <a:defRPr sz="1100" b="0" i="1" kern="1200">
          <a:solidFill>
            <a:srgbClr val="007DB7"/>
          </a:solidFill>
          <a:latin typeface="Georgia"/>
          <a:ea typeface="+mn-ea"/>
          <a:cs typeface="Georgia"/>
        </a:defRPr>
      </a:lvl1pPr>
      <a:lvl2pPr marL="0" indent="0" algn="l" defTabSz="457200" rtl="0" eaLnBrk="1" latinLnBrk="0" hangingPunct="1">
        <a:lnSpc>
          <a:spcPct val="100000"/>
        </a:lnSpc>
        <a:spcBef>
          <a:spcPts val="0"/>
        </a:spcBef>
        <a:spcAft>
          <a:spcPts val="300"/>
        </a:spcAft>
        <a:buFont typeface="Arial"/>
        <a:buNone/>
        <a:defRPr sz="1100" kern="1200">
          <a:solidFill>
            <a:schemeClr val="tx1">
              <a:lumMod val="75000"/>
              <a:lumOff val="25000"/>
            </a:schemeClr>
          </a:solidFill>
          <a:latin typeface="+mn-lt"/>
          <a:ea typeface="+mn-ea"/>
          <a:cs typeface="+mn-cs"/>
        </a:defRPr>
      </a:lvl2pPr>
      <a:lvl3pPr marL="228600" indent="-228600" algn="l" defTabSz="457200" rtl="0" eaLnBrk="1" latinLnBrk="0" hangingPunct="1">
        <a:lnSpc>
          <a:spcPct val="100000"/>
        </a:lnSpc>
        <a:spcBef>
          <a:spcPts val="0"/>
        </a:spcBef>
        <a:spcAft>
          <a:spcPts val="300"/>
        </a:spcAft>
        <a:buClr>
          <a:srgbClr val="007DB7"/>
        </a:buClr>
        <a:buFont typeface="Arial"/>
        <a:buChar char="•"/>
        <a:defRPr sz="1100" kern="1200">
          <a:solidFill>
            <a:schemeClr val="tx1">
              <a:lumMod val="75000"/>
              <a:lumOff val="25000"/>
            </a:schemeClr>
          </a:solidFill>
          <a:latin typeface="+mn-lt"/>
          <a:ea typeface="+mn-ea"/>
          <a:cs typeface="+mn-cs"/>
        </a:defRPr>
      </a:lvl3pPr>
      <a:lvl4pPr marL="457200" indent="-228600" algn="l" defTabSz="457200" rtl="0" eaLnBrk="1" latinLnBrk="0" hangingPunct="1">
        <a:lnSpc>
          <a:spcPct val="100000"/>
        </a:lnSpc>
        <a:spcBef>
          <a:spcPts val="0"/>
        </a:spcBef>
        <a:spcAft>
          <a:spcPts val="300"/>
        </a:spcAft>
        <a:buFont typeface="Arial"/>
        <a:buChar char="•"/>
        <a:defRPr sz="1100" kern="1200">
          <a:solidFill>
            <a:schemeClr val="tx1">
              <a:lumMod val="75000"/>
              <a:lumOff val="25000"/>
            </a:schemeClr>
          </a:solidFill>
          <a:latin typeface="+mn-lt"/>
          <a:ea typeface="+mn-ea"/>
          <a:cs typeface="+mn-cs"/>
        </a:defRPr>
      </a:lvl4pPr>
      <a:lvl5pPr marL="228600" indent="-228600" algn="l" defTabSz="457200" rtl="0" eaLnBrk="1" latinLnBrk="0" hangingPunct="1">
        <a:lnSpc>
          <a:spcPct val="100000"/>
        </a:lnSpc>
        <a:spcBef>
          <a:spcPts val="0"/>
        </a:spcBef>
        <a:spcAft>
          <a:spcPts val="300"/>
        </a:spcAft>
        <a:buClr>
          <a:srgbClr val="007DB7"/>
        </a:buClr>
        <a:buFont typeface="+mj-lt"/>
        <a:buAutoNum type="arabicPeriod"/>
        <a:defRPr sz="1100" kern="1200">
          <a:solidFill>
            <a:schemeClr val="tx1">
              <a:lumMod val="75000"/>
              <a:lumOff val="25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jpeg"/></Relationships>
</file>

<file path=ppt/slides/_rels/slide10.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hyperlink" Target="http://www.discoverflex.org/" TargetMode="External"/><Relationship Id="rId2" Type="http://schemas.openxmlformats.org/officeDocument/2006/relationships/notesSlide" Target="../notesSlides/notesSlide12.xml"/><Relationship Id="rId1" Type="http://schemas.openxmlformats.org/officeDocument/2006/relationships/slideLayout" Target="../slideLayouts/slideLayout6.xml"/><Relationship Id="rId5" Type="http://schemas.openxmlformats.org/officeDocument/2006/relationships/image" Target="../media/image31.png"/><Relationship Id="rId4" Type="http://schemas.openxmlformats.org/officeDocument/2006/relationships/image" Target="../media/image30.png"/></Relationships>
</file>

<file path=ppt/slides/_rels/slide13.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image" Target="../media/image33.jp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35.jp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image" Target="../media/image37.jp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image" Target="../media/image39.jp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image" Target="../media/image41.jp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image" Target="../media/image43.jp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xml"/><Relationship Id="rId1" Type="http://schemas.openxmlformats.org/officeDocument/2006/relationships/slideLayout" Target="../slideLayouts/slideLayout9.xml"/><Relationship Id="rId5" Type="http://schemas.openxmlformats.org/officeDocument/2006/relationships/image" Target="../media/image12.jpeg"/><Relationship Id="rId4" Type="http://schemas.openxmlformats.org/officeDocument/2006/relationships/image" Target="../media/image11.jpeg"/></Relationships>
</file>

<file path=ppt/slides/_rels/slide20.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image" Target="../media/image45.jp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image" Target="../media/image47.jp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image" Target="../media/image49.jp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image" Target="../media/image51.jp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image" Target="../media/image53.jp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hyperlink" Target="mailto:abzhaparova.taraz@gmail.com" TargetMode="External"/><Relationship Id="rId2" Type="http://schemas.openxmlformats.org/officeDocument/2006/relationships/image" Target="../media/image32.jpg"/><Relationship Id="rId1" Type="http://schemas.openxmlformats.org/officeDocument/2006/relationships/slideLayout" Target="../slideLayouts/slideLayout6.xml"/><Relationship Id="rId4" Type="http://schemas.openxmlformats.org/officeDocument/2006/relationships/image" Target="../media/image55.JPG"/></Relationships>
</file>

<file path=ppt/slides/_rels/slide2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4.xml"/><Relationship Id="rId1" Type="http://schemas.openxmlformats.org/officeDocument/2006/relationships/slideLayout" Target="../slideLayouts/slideLayout16.xml"/><Relationship Id="rId5" Type="http://schemas.openxmlformats.org/officeDocument/2006/relationships/image" Target="../media/image9.png"/><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3" Type="http://schemas.openxmlformats.org/officeDocument/2006/relationships/image" Target="../media/image13.jpeg"/><Relationship Id="rId7" Type="http://schemas.openxmlformats.org/officeDocument/2006/relationships/image" Target="../media/image17.jpg"/><Relationship Id="rId2" Type="http://schemas.openxmlformats.org/officeDocument/2006/relationships/notesSlide" Target="../notesSlides/notesSlide3.xml"/><Relationship Id="rId1" Type="http://schemas.openxmlformats.org/officeDocument/2006/relationships/slideLayout" Target="../slideLayouts/slideLayout9.xml"/><Relationship Id="rId6" Type="http://schemas.openxmlformats.org/officeDocument/2006/relationships/image" Target="../media/image16.jpg"/><Relationship Id="rId5" Type="http://schemas.openxmlformats.org/officeDocument/2006/relationships/image" Target="../media/image15.jpeg"/><Relationship Id="rId4" Type="http://schemas.openxmlformats.org/officeDocument/2006/relationships/image" Target="../media/image14.jpeg"/></Relationships>
</file>

<file path=ppt/slides/_rels/slide4.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8" Type="http://schemas.openxmlformats.org/officeDocument/2006/relationships/image" Target="../media/image25.jpeg"/><Relationship Id="rId3" Type="http://schemas.openxmlformats.org/officeDocument/2006/relationships/image" Target="../media/image20.jpeg"/><Relationship Id="rId7" Type="http://schemas.openxmlformats.org/officeDocument/2006/relationships/image" Target="../media/image24.jpeg"/><Relationship Id="rId2" Type="http://schemas.openxmlformats.org/officeDocument/2006/relationships/notesSlide" Target="../notesSlides/notesSlide6.xml"/><Relationship Id="rId1" Type="http://schemas.openxmlformats.org/officeDocument/2006/relationships/slideLayout" Target="../slideLayouts/slideLayout9.xml"/><Relationship Id="rId6" Type="http://schemas.openxmlformats.org/officeDocument/2006/relationships/image" Target="../media/image23.jpeg"/><Relationship Id="rId5" Type="http://schemas.openxmlformats.org/officeDocument/2006/relationships/image" Target="../media/image22.jpeg"/><Relationship Id="rId4" Type="http://schemas.openxmlformats.org/officeDocument/2006/relationships/image" Target="../media/image21.jpe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4800" y="2000250"/>
            <a:ext cx="3582170" cy="1866900"/>
          </a:xfrm>
        </p:spPr>
        <p:txBody>
          <a:bodyPr/>
          <a:lstStyle/>
          <a:p>
            <a:pPr>
              <a:spcBef>
                <a:spcPts val="0"/>
              </a:spcBef>
            </a:pPr>
            <a:r>
              <a:rPr lang="en-US" sz="1800" dirty="0"/>
              <a:t>Future Leaders </a:t>
            </a:r>
            <a:r>
              <a:rPr lang="en-US" sz="1800" dirty="0" err="1"/>
              <a:t>EXchange</a:t>
            </a:r>
            <a:r>
              <a:rPr lang="en-US" sz="1800" dirty="0"/>
              <a:t/>
            </a:r>
            <a:br>
              <a:rPr lang="en-US" sz="1800" dirty="0"/>
            </a:br>
            <a:r>
              <a:rPr lang="en-US" sz="1800" dirty="0"/>
              <a:t/>
            </a:r>
            <a:br>
              <a:rPr lang="en-US" sz="1800" dirty="0"/>
            </a:br>
            <a:r>
              <a:rPr lang="en-US" sz="1100" dirty="0"/>
              <a:t/>
            </a:r>
            <a:br>
              <a:rPr lang="en-US" sz="1100" dirty="0"/>
            </a:br>
            <a:r>
              <a:rPr lang="en-US" sz="1100" dirty="0" smtClean="0"/>
              <a:t>AIDA ABZHAPAROVA</a:t>
            </a:r>
            <a:br>
              <a:rPr lang="en-US" sz="1100" dirty="0" smtClean="0"/>
            </a:br>
            <a:r>
              <a:rPr lang="en-US" sz="1100" dirty="0" smtClean="0"/>
              <a:t>2016-2017</a:t>
            </a:r>
            <a:r>
              <a:rPr lang="en-US" sz="1100" dirty="0"/>
              <a:t/>
            </a:r>
            <a:br>
              <a:rPr lang="en-US" sz="1100" dirty="0"/>
            </a:br>
            <a:r>
              <a:rPr lang="en-US" sz="1100" dirty="0" smtClean="0"/>
              <a:t>ILLINOIS, FREEBURG</a:t>
            </a:r>
            <a:endParaRPr lang="en-US" sz="1100" dirty="0"/>
          </a:p>
        </p:txBody>
      </p:sp>
      <p:sp>
        <p:nvSpPr>
          <p:cNvPr id="16" name="Text Placeholder 15"/>
          <p:cNvSpPr>
            <a:spLocks noGrp="1"/>
          </p:cNvSpPr>
          <p:nvPr>
            <p:ph type="subTitle" idx="1"/>
          </p:nvPr>
        </p:nvSpPr>
        <p:spPr>
          <a:xfrm>
            <a:off x="322118" y="3562350"/>
            <a:ext cx="3400664" cy="228600"/>
          </a:xfrm>
        </p:spPr>
        <p:txBody>
          <a:bodyPr/>
          <a:lstStyle/>
          <a:p>
            <a:endParaRPr lang="en-US" dirty="0"/>
          </a:p>
        </p:txBody>
      </p:sp>
      <p:pic>
        <p:nvPicPr>
          <p:cNvPr id="12" name="Picture Placeholder 11" descr="A group of people posing for the camera&#10;&#10;Description generated with very high confidence">
            <a:extLst>
              <a:ext uri="{FF2B5EF4-FFF2-40B4-BE49-F238E27FC236}">
                <a16:creationId xmlns="" xmlns:a16="http://schemas.microsoft.com/office/drawing/2014/main" id="{7E919986-3A4F-44F3-8D98-A7302B714479}"/>
              </a:ext>
            </a:extLst>
          </p:cNvPr>
          <p:cNvPicPr>
            <a:picLocks noGrp="1" noChangeAspect="1"/>
          </p:cNvPicPr>
          <p:nvPr>
            <p:ph type="pic" sz="quarter" idx="13"/>
          </p:nvPr>
        </p:nvPicPr>
        <p:blipFill>
          <a:blip r:embed="rId3"/>
          <a:srcRect l="11249" r="11249"/>
          <a:stretch>
            <a:fillRect/>
          </a:stretch>
        </p:blipFill>
        <p:spPr/>
      </p:pic>
      <p:pic>
        <p:nvPicPr>
          <p:cNvPr id="5" name="Picture 4">
            <a:extLst>
              <a:ext uri="{FF2B5EF4-FFF2-40B4-BE49-F238E27FC236}">
                <a16:creationId xmlns="" xmlns:a16="http://schemas.microsoft.com/office/drawing/2014/main" id="{02575729-F0AA-4C5F-A999-8B610D5299E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80398" y="523744"/>
            <a:ext cx="698269" cy="36576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7">
            <a:extLst>
              <a:ext uri="{FF2B5EF4-FFF2-40B4-BE49-F238E27FC236}">
                <a16:creationId xmlns="" xmlns:a16="http://schemas.microsoft.com/office/drawing/2014/main" id="{D0E65A04-4F93-4499-82C1-D098C5D2F28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32941" y="430817"/>
            <a:ext cx="548640" cy="54864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 xmlns:a16="http://schemas.microsoft.com/office/drawing/2014/main" id="{4E55EB4E-0455-4A33-A9A2-EC56F2BF13B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954063" y="478024"/>
            <a:ext cx="763438" cy="457200"/>
          </a:xfrm>
          <a:prstGeom prst="rect">
            <a:avLst/>
          </a:prstGeom>
        </p:spPr>
      </p:pic>
    </p:spTree>
    <p:extLst>
      <p:ext uri="{BB962C8B-B14F-4D97-AF65-F5344CB8AC3E}">
        <p14:creationId xmlns:p14="http://schemas.microsoft.com/office/powerpoint/2010/main" val="2428165565"/>
      </p:ext>
    </p:extLst>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 xmlns:a16="http://schemas.microsoft.com/office/drawing/2014/main" id="{607B10AE-7CC8-4DCB-BADC-A205C1CFF637}"/>
              </a:ext>
            </a:extLst>
          </p:cNvPr>
          <p:cNvSpPr>
            <a:spLocks noGrp="1"/>
          </p:cNvSpPr>
          <p:nvPr>
            <p:ph type="sldNum" sz="quarter" idx="12"/>
          </p:nvPr>
        </p:nvSpPr>
        <p:spPr/>
        <p:txBody>
          <a:bodyPr/>
          <a:lstStyle/>
          <a:p>
            <a:fld id="{2066355A-084C-D24E-9AD2-7E4FC41EA627}" type="slidenum">
              <a:rPr lang="en-US" smtClean="0"/>
              <a:t>9</a:t>
            </a:fld>
            <a:endParaRPr lang="en-US"/>
          </a:p>
        </p:txBody>
      </p:sp>
      <p:sp>
        <p:nvSpPr>
          <p:cNvPr id="4" name="Content Placeholder 3">
            <a:extLst>
              <a:ext uri="{FF2B5EF4-FFF2-40B4-BE49-F238E27FC236}">
                <a16:creationId xmlns="" xmlns:a16="http://schemas.microsoft.com/office/drawing/2014/main" id="{B990665E-58C3-4EB1-8BA8-E322CA998A9A}"/>
              </a:ext>
            </a:extLst>
          </p:cNvPr>
          <p:cNvSpPr>
            <a:spLocks noGrp="1"/>
          </p:cNvSpPr>
          <p:nvPr>
            <p:ph sz="quarter" idx="13"/>
          </p:nvPr>
        </p:nvSpPr>
        <p:spPr>
          <a:xfrm>
            <a:off x="457200" y="971550"/>
            <a:ext cx="3381022" cy="3200400"/>
          </a:xfrm>
        </p:spPr>
        <p:txBody>
          <a:bodyPr/>
          <a:lstStyle/>
          <a:p>
            <a:pPr marL="85725">
              <a:spcAft>
                <a:spcPts val="0"/>
              </a:spcAft>
              <a:buClr>
                <a:srgbClr val="1D1B10"/>
              </a:buClr>
              <a:buSzPct val="100000"/>
            </a:pPr>
            <a:r>
              <a:rPr lang="en-US" sz="1350" i="0" dirty="0">
                <a:solidFill>
                  <a:srgbClr val="004E7D"/>
                </a:solidFill>
                <a:latin typeface="+mj-lt"/>
                <a:sym typeface="Questrial"/>
              </a:rPr>
              <a:t>Independent panels of American professionals select finalists and alternate candidates. </a:t>
            </a:r>
          </a:p>
          <a:p>
            <a:pPr marL="85725">
              <a:spcAft>
                <a:spcPts val="0"/>
              </a:spcAft>
              <a:buClr>
                <a:srgbClr val="1D1B10"/>
              </a:buClr>
              <a:buSzPct val="100000"/>
            </a:pPr>
            <a:endParaRPr lang="en-US" sz="1350" i="0" dirty="0">
              <a:solidFill>
                <a:srgbClr val="004E7D"/>
              </a:solidFill>
              <a:latin typeface="+mj-lt"/>
              <a:sym typeface="Questrial"/>
            </a:endParaRPr>
          </a:p>
          <a:p>
            <a:pPr marL="85725">
              <a:spcAft>
                <a:spcPts val="0"/>
              </a:spcAft>
              <a:buClr>
                <a:srgbClr val="1D1B10"/>
              </a:buClr>
              <a:buSzPct val="100000"/>
            </a:pPr>
            <a:r>
              <a:rPr lang="en-US" sz="1350" i="0" dirty="0">
                <a:solidFill>
                  <a:srgbClr val="004E7D"/>
                </a:solidFill>
                <a:latin typeface="+mj-lt"/>
                <a:sym typeface="Questrial"/>
              </a:rPr>
              <a:t>Selection is based on merit as evidenced in: </a:t>
            </a:r>
            <a:endParaRPr lang="en-US" sz="1350" dirty="0">
              <a:solidFill>
                <a:srgbClr val="004E7D"/>
              </a:solidFill>
              <a:latin typeface="+mj-lt"/>
            </a:endParaRPr>
          </a:p>
          <a:p>
            <a:pPr lvl="3" indent="-257175"/>
            <a:r>
              <a:rPr lang="en-US" sz="1350" dirty="0">
                <a:solidFill>
                  <a:srgbClr val="004E7D"/>
                </a:solidFill>
                <a:latin typeface="+mj-lt"/>
                <a:sym typeface="Questrial"/>
              </a:rPr>
              <a:t>a face-to-face interview</a:t>
            </a:r>
          </a:p>
          <a:p>
            <a:pPr lvl="3" indent="-257175"/>
            <a:r>
              <a:rPr lang="en-US" sz="1350" dirty="0">
                <a:solidFill>
                  <a:srgbClr val="004E7D"/>
                </a:solidFill>
                <a:latin typeface="+mj-lt"/>
                <a:sym typeface="Questrial"/>
              </a:rPr>
              <a:t>essays written by the student</a:t>
            </a:r>
          </a:p>
          <a:p>
            <a:pPr lvl="3" indent="-257175"/>
            <a:r>
              <a:rPr lang="en-US" sz="1350" dirty="0">
                <a:solidFill>
                  <a:srgbClr val="004E7D"/>
                </a:solidFill>
                <a:latin typeface="+mj-lt"/>
                <a:sym typeface="Questrial"/>
              </a:rPr>
              <a:t>a comprehensive application</a:t>
            </a:r>
            <a:endParaRPr lang="en-US" sz="1350" dirty="0">
              <a:solidFill>
                <a:srgbClr val="004E7D"/>
              </a:solidFill>
              <a:latin typeface="+mj-lt"/>
            </a:endParaRPr>
          </a:p>
          <a:p>
            <a:pPr lvl="3" indent="-257175"/>
            <a:r>
              <a:rPr lang="en-US" sz="1350" dirty="0">
                <a:solidFill>
                  <a:srgbClr val="004E7D"/>
                </a:solidFill>
                <a:latin typeface="+mj-lt"/>
                <a:sym typeface="Questrial"/>
              </a:rPr>
              <a:t>teacher references</a:t>
            </a:r>
          </a:p>
        </p:txBody>
      </p:sp>
      <p:sp>
        <p:nvSpPr>
          <p:cNvPr id="5" name="Title 4">
            <a:extLst>
              <a:ext uri="{FF2B5EF4-FFF2-40B4-BE49-F238E27FC236}">
                <a16:creationId xmlns="" xmlns:a16="http://schemas.microsoft.com/office/drawing/2014/main" id="{5FCAB9B9-7A25-481A-B8CB-DA6222DB20FD}"/>
              </a:ext>
            </a:extLst>
          </p:cNvPr>
          <p:cNvSpPr>
            <a:spLocks noGrp="1"/>
          </p:cNvSpPr>
          <p:nvPr>
            <p:ph type="title"/>
          </p:nvPr>
        </p:nvSpPr>
        <p:spPr>
          <a:xfrm>
            <a:off x="462972" y="518968"/>
            <a:ext cx="3270828" cy="228600"/>
          </a:xfrm>
        </p:spPr>
        <p:txBody>
          <a:bodyPr/>
          <a:lstStyle/>
          <a:p>
            <a:r>
              <a:rPr lang="en-US" dirty="0">
                <a:sym typeface="Questrial"/>
              </a:rPr>
              <a:t>How are students selected?</a:t>
            </a:r>
            <a:endParaRPr lang="en-US" dirty="0"/>
          </a:p>
        </p:txBody>
      </p:sp>
      <p:pic>
        <p:nvPicPr>
          <p:cNvPr id="11" name="Picture Placeholder 10" descr="A group of people sitting at a table in front of a crowd&#10;&#10;Description generated with very high confidence">
            <a:extLst>
              <a:ext uri="{FF2B5EF4-FFF2-40B4-BE49-F238E27FC236}">
                <a16:creationId xmlns="" xmlns:a16="http://schemas.microsoft.com/office/drawing/2014/main" id="{43DA90E1-84B4-49B5-9AD1-0FA582521043}"/>
              </a:ext>
            </a:extLst>
          </p:cNvPr>
          <p:cNvPicPr>
            <a:picLocks noGrp="1" noChangeAspect="1"/>
          </p:cNvPicPr>
          <p:nvPr>
            <p:ph type="pic" sz="quarter" idx="14"/>
          </p:nvPr>
        </p:nvPicPr>
        <p:blipFill>
          <a:blip r:embed="rId3"/>
          <a:srcRect l="11262" r="11262"/>
          <a:stretch>
            <a:fillRect/>
          </a:stretch>
        </p:blipFill>
        <p:spPr/>
      </p:pic>
    </p:spTree>
    <p:extLst>
      <p:ext uri="{BB962C8B-B14F-4D97-AF65-F5344CB8AC3E}">
        <p14:creationId xmlns:p14="http://schemas.microsoft.com/office/powerpoint/2010/main" val="3105837297"/>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A group of people in a room&#10;&#10;Description generated with very high confidence">
            <a:extLst>
              <a:ext uri="{FF2B5EF4-FFF2-40B4-BE49-F238E27FC236}">
                <a16:creationId xmlns="" xmlns:a16="http://schemas.microsoft.com/office/drawing/2014/main" id="{15DCCF80-E556-42A4-BCDC-24291654DDCE}"/>
              </a:ext>
            </a:extLst>
          </p:cNvPr>
          <p:cNvPicPr>
            <a:picLocks noGrp="1" noChangeAspect="1"/>
          </p:cNvPicPr>
          <p:nvPr>
            <p:ph type="pic" sz="quarter" idx="14"/>
          </p:nvPr>
        </p:nvPicPr>
        <p:blipFill>
          <a:blip r:embed="rId3"/>
          <a:srcRect l="11262" r="11262"/>
          <a:stretch>
            <a:fillRect/>
          </a:stretch>
        </p:blipFill>
        <p:spPr/>
      </p:pic>
      <p:sp>
        <p:nvSpPr>
          <p:cNvPr id="3" name="Slide Number Placeholder 2">
            <a:extLst>
              <a:ext uri="{FF2B5EF4-FFF2-40B4-BE49-F238E27FC236}">
                <a16:creationId xmlns="" xmlns:a16="http://schemas.microsoft.com/office/drawing/2014/main" id="{F125F02C-700A-448F-8416-773B651B12C8}"/>
              </a:ext>
            </a:extLst>
          </p:cNvPr>
          <p:cNvSpPr>
            <a:spLocks noGrp="1"/>
          </p:cNvSpPr>
          <p:nvPr>
            <p:ph type="sldNum" sz="quarter" idx="12"/>
          </p:nvPr>
        </p:nvSpPr>
        <p:spPr/>
        <p:txBody>
          <a:bodyPr/>
          <a:lstStyle/>
          <a:p>
            <a:fld id="{2066355A-084C-D24E-9AD2-7E4FC41EA627}" type="slidenum">
              <a:rPr lang="en-US" smtClean="0"/>
              <a:t>10</a:t>
            </a:fld>
            <a:endParaRPr lang="en-US"/>
          </a:p>
        </p:txBody>
      </p:sp>
      <p:sp>
        <p:nvSpPr>
          <p:cNvPr id="4" name="Content Placeholder 3">
            <a:extLst>
              <a:ext uri="{FF2B5EF4-FFF2-40B4-BE49-F238E27FC236}">
                <a16:creationId xmlns="" xmlns:a16="http://schemas.microsoft.com/office/drawing/2014/main" id="{6BB77A6C-6D7C-45C1-B65A-CB7CB481E1FA}"/>
              </a:ext>
            </a:extLst>
          </p:cNvPr>
          <p:cNvSpPr>
            <a:spLocks noGrp="1"/>
          </p:cNvSpPr>
          <p:nvPr>
            <p:ph sz="quarter" idx="13"/>
          </p:nvPr>
        </p:nvSpPr>
        <p:spPr>
          <a:xfrm>
            <a:off x="457200" y="971550"/>
            <a:ext cx="3381022" cy="3200400"/>
          </a:xfrm>
        </p:spPr>
        <p:txBody>
          <a:bodyPr>
            <a:normAutofit/>
          </a:bodyPr>
          <a:lstStyle/>
          <a:p>
            <a:pPr marL="342900" indent="-257175" algn="just">
              <a:spcAft>
                <a:spcPts val="0"/>
              </a:spcAft>
              <a:buClr>
                <a:srgbClr val="1D1B10"/>
              </a:buClr>
              <a:buSzPct val="100000"/>
              <a:buFont typeface="Arial"/>
              <a:buChar char="•"/>
            </a:pPr>
            <a:r>
              <a:rPr lang="en-US" sz="1200" i="0" dirty="0">
                <a:solidFill>
                  <a:srgbClr val="004E7D"/>
                </a:solidFill>
                <a:latin typeface="+mj-lt"/>
                <a:sym typeface="Questrial"/>
              </a:rPr>
              <a:t>Upon notification, finalists, alternates and their parents receive materials to prepare them for departure. </a:t>
            </a:r>
          </a:p>
          <a:p>
            <a:pPr marL="342900" indent="-257175" algn="just">
              <a:spcAft>
                <a:spcPts val="0"/>
              </a:spcAft>
              <a:buClr>
                <a:srgbClr val="1D1B10"/>
              </a:buClr>
              <a:buSzPct val="100000"/>
              <a:buFont typeface="Arial"/>
              <a:buChar char="•"/>
            </a:pPr>
            <a:r>
              <a:rPr lang="en-US" sz="1200" i="0" dirty="0">
                <a:solidFill>
                  <a:srgbClr val="004E7D"/>
                </a:solidFill>
                <a:latin typeface="+mj-lt"/>
                <a:sym typeface="Questrial"/>
              </a:rPr>
              <a:t>Both finalists and alternates must notify American Councils that they accept the scholarship and provide any additional documentation requested. </a:t>
            </a:r>
          </a:p>
          <a:p>
            <a:pPr marL="342900" indent="-257175" algn="just">
              <a:spcAft>
                <a:spcPts val="0"/>
              </a:spcAft>
              <a:buClr>
                <a:srgbClr val="1D1B10"/>
              </a:buClr>
              <a:buSzPct val="100000"/>
              <a:buFont typeface="Arial"/>
              <a:buChar char="•"/>
            </a:pPr>
            <a:r>
              <a:rPr lang="en-US" sz="1200" i="0" dirty="0">
                <a:solidFill>
                  <a:srgbClr val="004E7D"/>
                </a:solidFill>
                <a:latin typeface="+mj-lt"/>
                <a:sym typeface="Questrial"/>
              </a:rPr>
              <a:t>Participants must begin the process of applying for an international passport and U.S. visa immediately.</a:t>
            </a:r>
          </a:p>
          <a:p>
            <a:pPr marL="342900" indent="-257175" algn="just">
              <a:spcAft>
                <a:spcPts val="0"/>
              </a:spcAft>
              <a:buClr>
                <a:srgbClr val="1D1B10"/>
              </a:buClr>
              <a:buSzPct val="100000"/>
              <a:buFont typeface="Arial"/>
              <a:buChar char="•"/>
            </a:pPr>
            <a:r>
              <a:rPr lang="en-US" sz="1200" i="0" dirty="0">
                <a:solidFill>
                  <a:srgbClr val="004E7D"/>
                </a:solidFill>
                <a:latin typeface="+mj-lt"/>
                <a:sym typeface="Questrial"/>
              </a:rPr>
              <a:t>From May through August, American Councils and its partner organizations match finalists with U.S. host families and arrange for school enrollment.</a:t>
            </a:r>
          </a:p>
          <a:p>
            <a:endParaRPr lang="en-US" sz="1200" dirty="0">
              <a:latin typeface="+mj-lt"/>
            </a:endParaRPr>
          </a:p>
        </p:txBody>
      </p:sp>
      <p:sp>
        <p:nvSpPr>
          <p:cNvPr id="5" name="Title 4">
            <a:extLst>
              <a:ext uri="{FF2B5EF4-FFF2-40B4-BE49-F238E27FC236}">
                <a16:creationId xmlns="" xmlns:a16="http://schemas.microsoft.com/office/drawing/2014/main" id="{3625CA69-D6F1-4603-90F8-58F34360AABB}"/>
              </a:ext>
            </a:extLst>
          </p:cNvPr>
          <p:cNvSpPr>
            <a:spLocks noGrp="1"/>
          </p:cNvSpPr>
          <p:nvPr>
            <p:ph type="title"/>
          </p:nvPr>
        </p:nvSpPr>
        <p:spPr/>
        <p:txBody>
          <a:bodyPr/>
          <a:lstStyle/>
          <a:p>
            <a:r>
              <a:rPr lang="en-US" dirty="0">
                <a:sym typeface="Questrial"/>
              </a:rPr>
              <a:t>What Happens Next?</a:t>
            </a:r>
            <a:endParaRPr lang="en-US" dirty="0"/>
          </a:p>
        </p:txBody>
      </p:sp>
    </p:spTree>
    <p:extLst>
      <p:ext uri="{BB962C8B-B14F-4D97-AF65-F5344CB8AC3E}">
        <p14:creationId xmlns:p14="http://schemas.microsoft.com/office/powerpoint/2010/main" val="697352019"/>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 xmlns:a16="http://schemas.microsoft.com/office/drawing/2014/main" id="{F4F80D65-70E3-4ABC-BC6E-78855B4DBA03}"/>
              </a:ext>
            </a:extLst>
          </p:cNvPr>
          <p:cNvSpPr>
            <a:spLocks noGrp="1"/>
          </p:cNvSpPr>
          <p:nvPr>
            <p:ph type="sldNum" sz="quarter" idx="12"/>
          </p:nvPr>
        </p:nvSpPr>
        <p:spPr/>
        <p:txBody>
          <a:bodyPr/>
          <a:lstStyle/>
          <a:p>
            <a:fld id="{2066355A-084C-D24E-9AD2-7E4FC41EA627}" type="slidenum">
              <a:rPr lang="en-US" smtClean="0"/>
              <a:t>11</a:t>
            </a:fld>
            <a:endParaRPr lang="en-US"/>
          </a:p>
        </p:txBody>
      </p:sp>
      <p:sp>
        <p:nvSpPr>
          <p:cNvPr id="4" name="Content Placeholder 3">
            <a:extLst>
              <a:ext uri="{FF2B5EF4-FFF2-40B4-BE49-F238E27FC236}">
                <a16:creationId xmlns="" xmlns:a16="http://schemas.microsoft.com/office/drawing/2014/main" id="{EB5D07E5-7EE8-44A3-AD54-379465A20D94}"/>
              </a:ext>
            </a:extLst>
          </p:cNvPr>
          <p:cNvSpPr>
            <a:spLocks noGrp="1"/>
          </p:cNvSpPr>
          <p:nvPr>
            <p:ph sz="quarter" idx="13"/>
          </p:nvPr>
        </p:nvSpPr>
        <p:spPr>
          <a:xfrm>
            <a:off x="457200" y="971550"/>
            <a:ext cx="3381023" cy="3200400"/>
          </a:xfrm>
        </p:spPr>
        <p:txBody>
          <a:bodyPr/>
          <a:lstStyle/>
          <a:p>
            <a:r>
              <a:rPr lang="en-US" u="sng" dirty="0">
                <a:solidFill>
                  <a:srgbClr val="004E7D"/>
                </a:solidFill>
                <a:latin typeface="+mj-lt"/>
                <a:hlinkClick r:id="rId3">
                  <a:extLst>
                    <a:ext uri="{A12FA001-AC4F-418D-AE19-62706E023703}">
                      <ahyp:hlinkClr xmlns="" xmlns:ahyp="http://schemas.microsoft.com/office/drawing/2018/hyperlinkcolor" val="tx"/>
                    </a:ext>
                  </a:extLst>
                </a:hlinkClick>
              </a:rPr>
              <a:t>www.discoverflex.org</a:t>
            </a:r>
            <a:r>
              <a:rPr lang="en-US" dirty="0">
                <a:solidFill>
                  <a:srgbClr val="004E7D"/>
                </a:solidFill>
                <a:latin typeface="+mj-lt"/>
              </a:rPr>
              <a:t> </a:t>
            </a:r>
          </a:p>
          <a:p>
            <a:r>
              <a:rPr lang="en-US" u="sng" dirty="0" smtClean="0">
                <a:solidFill>
                  <a:srgbClr val="004E7D"/>
                </a:solidFill>
                <a:latin typeface="+mj-lt"/>
              </a:rPr>
              <a:t>www.americancouncils.kz</a:t>
            </a:r>
            <a:endParaRPr lang="en-US" dirty="0">
              <a:solidFill>
                <a:srgbClr val="004E7D"/>
              </a:solidFill>
              <a:latin typeface="+mj-lt"/>
            </a:endParaRPr>
          </a:p>
          <a:p>
            <a:r>
              <a:rPr lang="en-US" dirty="0">
                <a:solidFill>
                  <a:srgbClr val="004E7D"/>
                </a:solidFill>
                <a:latin typeface="+mj-lt"/>
              </a:rPr>
              <a:t>FB: https://www.facebook.com/AmericanCouncilsKazakhstan/?ref=bookmarks</a:t>
            </a:r>
          </a:p>
          <a:p>
            <a:r>
              <a:rPr lang="en-US" dirty="0">
                <a:solidFill>
                  <a:srgbClr val="004E7D"/>
                </a:solidFill>
                <a:latin typeface="+mj-lt"/>
              </a:rPr>
              <a:t>Address: </a:t>
            </a:r>
            <a:r>
              <a:rPr lang="en-US" dirty="0" err="1" smtClean="0">
                <a:solidFill>
                  <a:srgbClr val="004E7D"/>
                </a:solidFill>
                <a:latin typeface="+mj-lt"/>
              </a:rPr>
              <a:t>Kazibek</a:t>
            </a:r>
            <a:r>
              <a:rPr lang="en-US" dirty="0" smtClean="0">
                <a:solidFill>
                  <a:srgbClr val="004E7D"/>
                </a:solidFill>
                <a:latin typeface="+mj-lt"/>
              </a:rPr>
              <a:t> bi 20a, Almaty, Kazakhstan </a:t>
            </a:r>
            <a:endParaRPr lang="en-US" dirty="0">
              <a:solidFill>
                <a:srgbClr val="004E7D"/>
              </a:solidFill>
              <a:latin typeface="+mj-lt"/>
            </a:endParaRPr>
          </a:p>
          <a:p>
            <a:endParaRPr lang="en-US" dirty="0">
              <a:latin typeface="+mj-lt"/>
            </a:endParaRPr>
          </a:p>
        </p:txBody>
      </p:sp>
      <p:sp>
        <p:nvSpPr>
          <p:cNvPr id="5" name="Title 4">
            <a:extLst>
              <a:ext uri="{FF2B5EF4-FFF2-40B4-BE49-F238E27FC236}">
                <a16:creationId xmlns="" xmlns:a16="http://schemas.microsoft.com/office/drawing/2014/main" id="{092E20BD-B006-46EB-83FE-F2BF57385BAC}"/>
              </a:ext>
            </a:extLst>
          </p:cNvPr>
          <p:cNvSpPr>
            <a:spLocks noGrp="1"/>
          </p:cNvSpPr>
          <p:nvPr>
            <p:ph type="title"/>
          </p:nvPr>
        </p:nvSpPr>
        <p:spPr>
          <a:xfrm>
            <a:off x="462972" y="518968"/>
            <a:ext cx="3728028" cy="228600"/>
          </a:xfrm>
        </p:spPr>
        <p:txBody>
          <a:bodyPr/>
          <a:lstStyle/>
          <a:p>
            <a:r>
              <a:rPr lang="en-US" dirty="0">
                <a:sym typeface="Questrial"/>
              </a:rPr>
              <a:t>Where can I get more information?</a:t>
            </a:r>
            <a:endParaRPr lang="en-US" dirty="0"/>
          </a:p>
        </p:txBody>
      </p:sp>
      <p:pic>
        <p:nvPicPr>
          <p:cNvPr id="6" name="Shape 222">
            <a:extLst>
              <a:ext uri="{FF2B5EF4-FFF2-40B4-BE49-F238E27FC236}">
                <a16:creationId xmlns="" xmlns:a16="http://schemas.microsoft.com/office/drawing/2014/main" id="{2C375B57-08F7-4AA2-9975-3B4A75C39493}"/>
              </a:ext>
            </a:extLst>
          </p:cNvPr>
          <p:cNvPicPr preferRelativeResize="0"/>
          <p:nvPr/>
        </p:nvPicPr>
        <p:blipFill>
          <a:blip r:embed="rId4">
            <a:alphaModFix/>
          </a:blip>
          <a:stretch>
            <a:fillRect/>
          </a:stretch>
        </p:blipFill>
        <p:spPr>
          <a:xfrm>
            <a:off x="457201" y="2088874"/>
            <a:ext cx="3381022" cy="1600200"/>
          </a:xfrm>
          <a:prstGeom prst="rect">
            <a:avLst/>
          </a:prstGeom>
          <a:noFill/>
          <a:ln>
            <a:noFill/>
          </a:ln>
        </p:spPr>
      </p:pic>
      <p:pic>
        <p:nvPicPr>
          <p:cNvPr id="14" name="Picture Placeholder 13" descr="A screenshot of a cell phone&#10;&#10;Description generated with very high confidence">
            <a:extLst>
              <a:ext uri="{FF2B5EF4-FFF2-40B4-BE49-F238E27FC236}">
                <a16:creationId xmlns="" xmlns:a16="http://schemas.microsoft.com/office/drawing/2014/main" id="{100CBA30-DE9A-4B9F-9287-7767CB573E94}"/>
              </a:ext>
            </a:extLst>
          </p:cNvPr>
          <p:cNvPicPr>
            <a:picLocks noGrp="1" noChangeAspect="1"/>
          </p:cNvPicPr>
          <p:nvPr>
            <p:ph type="pic" sz="quarter" idx="14"/>
          </p:nvPr>
        </p:nvPicPr>
        <p:blipFill>
          <a:blip r:embed="rId5"/>
          <a:srcRect l="7519" r="7519"/>
          <a:stretch>
            <a:fillRect/>
          </a:stretch>
        </p:blipFill>
        <p:spPr/>
      </p:pic>
    </p:spTree>
    <p:extLst>
      <p:ext uri="{BB962C8B-B14F-4D97-AF65-F5344CB8AC3E}">
        <p14:creationId xmlns:p14="http://schemas.microsoft.com/office/powerpoint/2010/main" val="2098012222"/>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 xmlns:a16="http://schemas.microsoft.com/office/drawing/2014/main" id="{F4F80D65-70E3-4ABC-BC6E-78855B4DBA03}"/>
              </a:ext>
            </a:extLst>
          </p:cNvPr>
          <p:cNvSpPr>
            <a:spLocks noGrp="1"/>
          </p:cNvSpPr>
          <p:nvPr>
            <p:ph type="sldNum" sz="quarter" idx="12"/>
          </p:nvPr>
        </p:nvSpPr>
        <p:spPr/>
        <p:txBody>
          <a:bodyPr/>
          <a:lstStyle/>
          <a:p>
            <a:fld id="{2066355A-084C-D24E-9AD2-7E4FC41EA627}" type="slidenum">
              <a:rPr lang="en-US" smtClean="0"/>
              <a:t>12</a:t>
            </a:fld>
            <a:endParaRPr lang="en-US"/>
          </a:p>
        </p:txBody>
      </p:sp>
      <p:sp>
        <p:nvSpPr>
          <p:cNvPr id="4" name="Content Placeholder 3">
            <a:extLst>
              <a:ext uri="{FF2B5EF4-FFF2-40B4-BE49-F238E27FC236}">
                <a16:creationId xmlns="" xmlns:a16="http://schemas.microsoft.com/office/drawing/2014/main" id="{EB5D07E5-7EE8-44A3-AD54-379465A20D94}"/>
              </a:ext>
            </a:extLst>
          </p:cNvPr>
          <p:cNvSpPr>
            <a:spLocks noGrp="1"/>
          </p:cNvSpPr>
          <p:nvPr>
            <p:ph sz="quarter" idx="13"/>
          </p:nvPr>
        </p:nvSpPr>
        <p:spPr/>
        <p:txBody>
          <a:bodyPr/>
          <a:lstStyle/>
          <a:p>
            <a:pPr marL="342900" indent="-257175">
              <a:buClr>
                <a:schemeClr val="dk1"/>
              </a:buClr>
              <a:buSzPct val="100000"/>
              <a:buFont typeface="Questrial"/>
              <a:buChar char="❏"/>
            </a:pPr>
            <a:r>
              <a:rPr lang="en-US" i="0" dirty="0">
                <a:solidFill>
                  <a:srgbClr val="004E7D"/>
                </a:solidFill>
                <a:latin typeface="+mj-lt"/>
                <a:ea typeface="Questrial"/>
                <a:cs typeface="Questrial"/>
                <a:sym typeface="Questrial"/>
              </a:rPr>
              <a:t>What does FLEX mean to me:</a:t>
            </a:r>
          </a:p>
          <a:p>
            <a:pPr marL="342900" indent="-257175">
              <a:buClr>
                <a:schemeClr val="dk1"/>
              </a:buClr>
              <a:buSzPct val="100000"/>
              <a:buFont typeface="Questrial"/>
              <a:buChar char="❏"/>
            </a:pPr>
            <a:r>
              <a:rPr lang="en-US" i="0" dirty="0">
                <a:solidFill>
                  <a:srgbClr val="004E7D"/>
                </a:solidFill>
                <a:latin typeface="+mj-lt"/>
                <a:ea typeface="Questrial"/>
                <a:cs typeface="Questrial"/>
                <a:sym typeface="Questrial"/>
              </a:rPr>
              <a:t>Most Memorable Experience:</a:t>
            </a:r>
          </a:p>
          <a:p>
            <a:pPr marL="342900" indent="-257175">
              <a:buClr>
                <a:schemeClr val="dk1"/>
              </a:buClr>
              <a:buSzPct val="100000"/>
              <a:buFont typeface="Questrial"/>
              <a:buChar char="❏"/>
            </a:pPr>
            <a:r>
              <a:rPr lang="en-US" i="0" dirty="0">
                <a:solidFill>
                  <a:srgbClr val="004E7D"/>
                </a:solidFill>
                <a:latin typeface="+mj-lt"/>
                <a:ea typeface="Questrial"/>
                <a:cs typeface="Questrial"/>
                <a:sym typeface="Questrial"/>
              </a:rPr>
              <a:t>Benefit of my study abroad:</a:t>
            </a:r>
          </a:p>
          <a:p>
            <a:pPr marL="85725">
              <a:buClr>
                <a:schemeClr val="dk1"/>
              </a:buClr>
              <a:buSzPct val="100000"/>
            </a:pPr>
            <a:endParaRPr lang="en-US" i="0" dirty="0">
              <a:solidFill>
                <a:srgbClr val="004E7D"/>
              </a:solidFill>
              <a:latin typeface="+mj-lt"/>
              <a:ea typeface="Questrial"/>
              <a:cs typeface="Questrial"/>
              <a:sym typeface="Questrial"/>
            </a:endParaRPr>
          </a:p>
          <a:p>
            <a:pPr marL="85725">
              <a:buClr>
                <a:schemeClr val="dk1"/>
              </a:buClr>
              <a:buSzPct val="100000"/>
            </a:pPr>
            <a:r>
              <a:rPr lang="en-US" i="0" dirty="0">
                <a:solidFill>
                  <a:srgbClr val="004E7D"/>
                </a:solidFill>
                <a:latin typeface="+mj-lt"/>
                <a:ea typeface="Questrial"/>
                <a:cs typeface="Questrial"/>
                <a:sym typeface="Questrial"/>
              </a:rPr>
              <a:t>Or insert info about:</a:t>
            </a:r>
          </a:p>
          <a:p>
            <a:pPr marL="342900" indent="-257175">
              <a:buClr>
                <a:schemeClr val="dk1"/>
              </a:buClr>
              <a:buSzPct val="100000"/>
              <a:buFont typeface="Questrial"/>
              <a:buChar char="❏"/>
            </a:pPr>
            <a:r>
              <a:rPr lang="en-US" i="0" dirty="0">
                <a:solidFill>
                  <a:srgbClr val="004E7D"/>
                </a:solidFill>
                <a:latin typeface="+mj-lt"/>
                <a:ea typeface="Questrial"/>
                <a:cs typeface="Questrial"/>
                <a:sym typeface="Questrial"/>
              </a:rPr>
              <a:t>HF</a:t>
            </a:r>
          </a:p>
          <a:p>
            <a:pPr marL="342900" indent="-257175">
              <a:buClr>
                <a:schemeClr val="dk1"/>
              </a:buClr>
              <a:buSzPct val="100000"/>
              <a:buFont typeface="Questrial"/>
              <a:buChar char="❏"/>
            </a:pPr>
            <a:r>
              <a:rPr lang="en-US" i="0" dirty="0">
                <a:solidFill>
                  <a:srgbClr val="004E7D"/>
                </a:solidFill>
                <a:latin typeface="+mj-lt"/>
                <a:ea typeface="Questrial"/>
                <a:cs typeface="Questrial"/>
                <a:sym typeface="Questrial"/>
              </a:rPr>
              <a:t>School</a:t>
            </a:r>
          </a:p>
          <a:p>
            <a:pPr marL="342900" indent="-257175">
              <a:buClr>
                <a:schemeClr val="dk1"/>
              </a:buClr>
              <a:buSzPct val="100000"/>
              <a:buFont typeface="Questrial"/>
              <a:buChar char="❏"/>
            </a:pPr>
            <a:r>
              <a:rPr lang="en-US" i="0" dirty="0">
                <a:solidFill>
                  <a:srgbClr val="004E7D"/>
                </a:solidFill>
                <a:latin typeface="+mj-lt"/>
                <a:ea typeface="Questrial"/>
                <a:cs typeface="Questrial"/>
                <a:sym typeface="Questrial"/>
              </a:rPr>
              <a:t>Activities</a:t>
            </a:r>
          </a:p>
          <a:p>
            <a:endParaRPr lang="en-US" dirty="0">
              <a:latin typeface="+mj-lt"/>
            </a:endParaRPr>
          </a:p>
        </p:txBody>
      </p:sp>
      <p:sp>
        <p:nvSpPr>
          <p:cNvPr id="5" name="Title 4">
            <a:extLst>
              <a:ext uri="{FF2B5EF4-FFF2-40B4-BE49-F238E27FC236}">
                <a16:creationId xmlns="" xmlns:a16="http://schemas.microsoft.com/office/drawing/2014/main" id="{092E20BD-B006-46EB-83FE-F2BF57385BAC}"/>
              </a:ext>
            </a:extLst>
          </p:cNvPr>
          <p:cNvSpPr>
            <a:spLocks noGrp="1"/>
          </p:cNvSpPr>
          <p:nvPr>
            <p:ph type="title"/>
          </p:nvPr>
        </p:nvSpPr>
        <p:spPr/>
        <p:txBody>
          <a:bodyPr/>
          <a:lstStyle/>
          <a:p>
            <a:r>
              <a:rPr lang="en-US" dirty="0">
                <a:sym typeface="Questrial"/>
              </a:rPr>
              <a:t>My FLEX Experience</a:t>
            </a:r>
            <a:endParaRPr lang="en-US" dirty="0"/>
          </a:p>
        </p:txBody>
      </p:sp>
      <p:pic>
        <p:nvPicPr>
          <p:cNvPr id="6" name="Рисунок 5"/>
          <p:cNvPicPr>
            <a:picLocks noGrp="1" noChangeAspect="1"/>
          </p:cNvPicPr>
          <p:nvPr>
            <p:ph type="pic" sz="quarter" idx="14"/>
          </p:nvPr>
        </p:nvPicPr>
        <p:blipFill rotWithShape="1">
          <a:blip r:embed="rId3">
            <a:extLst>
              <a:ext uri="{28A0092B-C50C-407E-A947-70E740481C1C}">
                <a14:useLocalDpi xmlns:a14="http://schemas.microsoft.com/office/drawing/2010/main" val="0"/>
              </a:ext>
            </a:extLst>
          </a:blip>
          <a:srcRect l="-130" t="496" r="130" b="22002"/>
          <a:stretch/>
        </p:blipFill>
        <p:spPr>
          <a:xfrm>
            <a:off x="3798667" y="-19050"/>
            <a:ext cx="5317623" cy="5147381"/>
          </a:xfrm>
        </p:spPr>
      </p:pic>
    </p:spTree>
    <p:extLst>
      <p:ext uri="{BB962C8B-B14F-4D97-AF65-F5344CB8AC3E}">
        <p14:creationId xmlns:p14="http://schemas.microsoft.com/office/powerpoint/2010/main" val="305138138"/>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Номер слайда 2"/>
          <p:cNvSpPr>
            <a:spLocks noGrp="1"/>
          </p:cNvSpPr>
          <p:nvPr>
            <p:ph type="sldNum" sz="quarter" idx="12"/>
          </p:nvPr>
        </p:nvSpPr>
        <p:spPr/>
        <p:txBody>
          <a:bodyPr/>
          <a:lstStyle/>
          <a:p>
            <a:fld id="{2066355A-084C-D24E-9AD2-7E4FC41EA627}" type="slidenum">
              <a:rPr lang="en-US" smtClean="0"/>
              <a:t>13</a:t>
            </a:fld>
            <a:endParaRPr lang="en-US"/>
          </a:p>
        </p:txBody>
      </p:sp>
      <p:sp>
        <p:nvSpPr>
          <p:cNvPr id="5" name="Заголовок 4"/>
          <p:cNvSpPr>
            <a:spLocks noGrp="1"/>
          </p:cNvSpPr>
          <p:nvPr>
            <p:ph type="title"/>
          </p:nvPr>
        </p:nvSpPr>
        <p:spPr/>
        <p:txBody>
          <a:bodyPr/>
          <a:lstStyle/>
          <a:p>
            <a:r>
              <a:rPr lang="en-US" dirty="0" smtClean="0"/>
              <a:t>MY HOST FAMILY</a:t>
            </a:r>
            <a:endParaRPr lang="ru-RU" dirty="0"/>
          </a:p>
        </p:txBody>
      </p:sp>
      <p:pic>
        <p:nvPicPr>
          <p:cNvPr id="11" name="Объект 10"/>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457200" y="1200826"/>
            <a:ext cx="3125692" cy="2971124"/>
          </a:xfrm>
        </p:spPr>
      </p:pic>
      <p:pic>
        <p:nvPicPr>
          <p:cNvPr id="10" name="Рисунок 9"/>
          <p:cNvPicPr>
            <a:picLocks noGrp="1" noChangeAspect="1"/>
          </p:cNvPicPr>
          <p:nvPr>
            <p:ph type="pic" sz="quarter" idx="14"/>
          </p:nvPr>
        </p:nvPicPr>
        <p:blipFill rotWithShape="1">
          <a:blip r:embed="rId3">
            <a:extLst>
              <a:ext uri="{28A0092B-C50C-407E-A947-70E740481C1C}">
                <a14:useLocalDpi xmlns:a14="http://schemas.microsoft.com/office/drawing/2010/main" val="0"/>
              </a:ext>
            </a:extLst>
          </a:blip>
          <a:srcRect l="5589" r="11961"/>
          <a:stretch/>
        </p:blipFill>
        <p:spPr>
          <a:xfrm>
            <a:off x="3353326" y="11704"/>
            <a:ext cx="5762966" cy="5147381"/>
          </a:xfrm>
        </p:spPr>
      </p:pic>
    </p:spTree>
    <p:extLst>
      <p:ext uri="{BB962C8B-B14F-4D97-AF65-F5344CB8AC3E}">
        <p14:creationId xmlns:p14="http://schemas.microsoft.com/office/powerpoint/2010/main" val="2983663414"/>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Рисунок 5"/>
          <p:cNvPicPr>
            <a:picLocks noGrp="1" noChangeAspect="1"/>
          </p:cNvPicPr>
          <p:nvPr>
            <p:ph type="pic" sz="quarter" idx="14"/>
          </p:nvPr>
        </p:nvPicPr>
        <p:blipFill>
          <a:blip r:embed="rId2">
            <a:extLst>
              <a:ext uri="{28A0092B-C50C-407E-A947-70E740481C1C}">
                <a14:useLocalDpi xmlns:a14="http://schemas.microsoft.com/office/drawing/2010/main" val="0"/>
              </a:ext>
            </a:extLst>
          </a:blip>
          <a:srcRect l="11262" r="11262"/>
          <a:stretch>
            <a:fillRect/>
          </a:stretch>
        </p:blipFill>
        <p:spPr>
          <a:xfrm>
            <a:off x="3581400" y="-3882"/>
            <a:ext cx="5317623" cy="5147381"/>
          </a:xfrm>
        </p:spPr>
      </p:pic>
      <p:sp>
        <p:nvSpPr>
          <p:cNvPr id="3" name="Номер слайда 2"/>
          <p:cNvSpPr>
            <a:spLocks noGrp="1"/>
          </p:cNvSpPr>
          <p:nvPr>
            <p:ph type="sldNum" sz="quarter" idx="12"/>
          </p:nvPr>
        </p:nvSpPr>
        <p:spPr/>
        <p:txBody>
          <a:bodyPr/>
          <a:lstStyle/>
          <a:p>
            <a:fld id="{2066355A-084C-D24E-9AD2-7E4FC41EA627}" type="slidenum">
              <a:rPr lang="en-US" smtClean="0"/>
              <a:t>14</a:t>
            </a:fld>
            <a:endParaRPr lang="en-US"/>
          </a:p>
        </p:txBody>
      </p:sp>
      <p:pic>
        <p:nvPicPr>
          <p:cNvPr id="7" name="Объект 6"/>
          <p:cNvPicPr>
            <a:picLocks noGrp="1" noChangeAspect="1"/>
          </p:cNvPicPr>
          <p:nvPr>
            <p:ph sz="quarter" idx="13"/>
          </p:nvPr>
        </p:nvPicPr>
        <p:blipFill>
          <a:blip r:embed="rId3">
            <a:extLst>
              <a:ext uri="{28A0092B-C50C-407E-A947-70E740481C1C}">
                <a14:useLocalDpi xmlns:a14="http://schemas.microsoft.com/office/drawing/2010/main" val="0"/>
              </a:ext>
            </a:extLst>
          </a:blip>
          <a:stretch>
            <a:fillRect/>
          </a:stretch>
        </p:blipFill>
        <p:spPr>
          <a:xfrm>
            <a:off x="228600" y="869601"/>
            <a:ext cx="3581400" cy="3581400"/>
          </a:xfrm>
        </p:spPr>
      </p:pic>
      <p:sp>
        <p:nvSpPr>
          <p:cNvPr id="5" name="Заголовок 4"/>
          <p:cNvSpPr>
            <a:spLocks noGrp="1"/>
          </p:cNvSpPr>
          <p:nvPr>
            <p:ph type="title"/>
          </p:nvPr>
        </p:nvSpPr>
        <p:spPr/>
        <p:txBody>
          <a:bodyPr/>
          <a:lstStyle/>
          <a:p>
            <a:endParaRPr lang="ru-RU"/>
          </a:p>
        </p:txBody>
      </p:sp>
    </p:spTree>
    <p:extLst>
      <p:ext uri="{BB962C8B-B14F-4D97-AF65-F5344CB8AC3E}">
        <p14:creationId xmlns:p14="http://schemas.microsoft.com/office/powerpoint/2010/main" val="817575940"/>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Рисунок 5"/>
          <p:cNvPicPr>
            <a:picLocks noGrp="1" noChangeAspect="1"/>
          </p:cNvPicPr>
          <p:nvPr>
            <p:ph type="pic" sz="quarter" idx="14"/>
          </p:nvPr>
        </p:nvPicPr>
        <p:blipFill>
          <a:blip r:embed="rId2">
            <a:extLst>
              <a:ext uri="{28A0092B-C50C-407E-A947-70E740481C1C}">
                <a14:useLocalDpi xmlns:a14="http://schemas.microsoft.com/office/drawing/2010/main" val="0"/>
              </a:ext>
            </a:extLst>
          </a:blip>
          <a:srcRect l="11316" r="11316"/>
          <a:stretch>
            <a:fillRect/>
          </a:stretch>
        </p:blipFill>
        <p:spPr/>
      </p:pic>
      <p:sp>
        <p:nvSpPr>
          <p:cNvPr id="3" name="Номер слайда 2"/>
          <p:cNvSpPr>
            <a:spLocks noGrp="1"/>
          </p:cNvSpPr>
          <p:nvPr>
            <p:ph type="sldNum" sz="quarter" idx="12"/>
          </p:nvPr>
        </p:nvSpPr>
        <p:spPr/>
        <p:txBody>
          <a:bodyPr/>
          <a:lstStyle/>
          <a:p>
            <a:fld id="{2066355A-084C-D24E-9AD2-7E4FC41EA627}" type="slidenum">
              <a:rPr lang="en-US" smtClean="0"/>
              <a:t>15</a:t>
            </a:fld>
            <a:endParaRPr lang="en-US"/>
          </a:p>
        </p:txBody>
      </p:sp>
      <p:pic>
        <p:nvPicPr>
          <p:cNvPr id="7" name="Объект 6"/>
          <p:cNvPicPr>
            <a:picLocks noGrp="1" noChangeAspect="1"/>
          </p:cNvPicPr>
          <p:nvPr>
            <p:ph sz="quarter" idx="13"/>
          </p:nvPr>
        </p:nvPicPr>
        <p:blipFill>
          <a:blip r:embed="rId3">
            <a:extLst>
              <a:ext uri="{28A0092B-C50C-407E-A947-70E740481C1C}">
                <a14:useLocalDpi xmlns:a14="http://schemas.microsoft.com/office/drawing/2010/main" val="0"/>
              </a:ext>
            </a:extLst>
          </a:blip>
          <a:stretch>
            <a:fillRect/>
          </a:stretch>
        </p:blipFill>
        <p:spPr>
          <a:xfrm>
            <a:off x="585946" y="971550"/>
            <a:ext cx="2626995" cy="3200400"/>
          </a:xfrm>
        </p:spPr>
      </p:pic>
      <p:sp>
        <p:nvSpPr>
          <p:cNvPr id="5" name="Заголовок 4"/>
          <p:cNvSpPr>
            <a:spLocks noGrp="1"/>
          </p:cNvSpPr>
          <p:nvPr>
            <p:ph type="title"/>
          </p:nvPr>
        </p:nvSpPr>
        <p:spPr/>
        <p:txBody>
          <a:bodyPr/>
          <a:lstStyle/>
          <a:p>
            <a:r>
              <a:rPr lang="en-US" dirty="0" smtClean="0"/>
              <a:t>NEW YORK</a:t>
            </a:r>
            <a:endParaRPr lang="ru-RU" dirty="0"/>
          </a:p>
        </p:txBody>
      </p:sp>
    </p:spTree>
    <p:extLst>
      <p:ext uri="{BB962C8B-B14F-4D97-AF65-F5344CB8AC3E}">
        <p14:creationId xmlns:p14="http://schemas.microsoft.com/office/powerpoint/2010/main" val="3736884091"/>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Рисунок 5"/>
          <p:cNvPicPr>
            <a:picLocks noGrp="1" noChangeAspect="1"/>
          </p:cNvPicPr>
          <p:nvPr>
            <p:ph type="pic" sz="quarter" idx="14"/>
          </p:nvPr>
        </p:nvPicPr>
        <p:blipFill>
          <a:blip r:embed="rId2">
            <a:extLst>
              <a:ext uri="{28A0092B-C50C-407E-A947-70E740481C1C}">
                <a14:useLocalDpi xmlns:a14="http://schemas.microsoft.com/office/drawing/2010/main" val="0"/>
              </a:ext>
            </a:extLst>
          </a:blip>
          <a:srcRect l="11262" r="11262"/>
          <a:stretch>
            <a:fillRect/>
          </a:stretch>
        </p:blipFill>
        <p:spPr/>
      </p:pic>
      <p:sp>
        <p:nvSpPr>
          <p:cNvPr id="3" name="Номер слайда 2"/>
          <p:cNvSpPr>
            <a:spLocks noGrp="1"/>
          </p:cNvSpPr>
          <p:nvPr>
            <p:ph type="sldNum" sz="quarter" idx="12"/>
          </p:nvPr>
        </p:nvSpPr>
        <p:spPr/>
        <p:txBody>
          <a:bodyPr/>
          <a:lstStyle/>
          <a:p>
            <a:fld id="{2066355A-084C-D24E-9AD2-7E4FC41EA627}" type="slidenum">
              <a:rPr lang="en-US" smtClean="0"/>
              <a:t>16</a:t>
            </a:fld>
            <a:endParaRPr lang="en-US"/>
          </a:p>
        </p:txBody>
      </p:sp>
      <p:sp>
        <p:nvSpPr>
          <p:cNvPr id="5" name="Заголовок 4"/>
          <p:cNvSpPr>
            <a:spLocks noGrp="1"/>
          </p:cNvSpPr>
          <p:nvPr>
            <p:ph type="title"/>
          </p:nvPr>
        </p:nvSpPr>
        <p:spPr>
          <a:xfrm>
            <a:off x="462972" y="518968"/>
            <a:ext cx="3651827" cy="228600"/>
          </a:xfrm>
        </p:spPr>
        <p:txBody>
          <a:bodyPr/>
          <a:lstStyle/>
          <a:p>
            <a:r>
              <a:rPr lang="en-US" dirty="0" smtClean="0"/>
              <a:t>AMERICAN HIGH SCHOOL</a:t>
            </a:r>
            <a:endParaRPr lang="ru-RU" dirty="0"/>
          </a:p>
        </p:txBody>
      </p:sp>
      <p:pic>
        <p:nvPicPr>
          <p:cNvPr id="9" name="Объект 8"/>
          <p:cNvPicPr>
            <a:picLocks noGrp="1" noChangeAspect="1"/>
          </p:cNvPicPr>
          <p:nvPr>
            <p:ph sz="quarter" idx="13"/>
          </p:nvPr>
        </p:nvPicPr>
        <p:blipFill>
          <a:blip r:embed="rId3">
            <a:extLst>
              <a:ext uri="{28A0092B-C50C-407E-A947-70E740481C1C}">
                <a14:useLocalDpi xmlns:a14="http://schemas.microsoft.com/office/drawing/2010/main" val="0"/>
              </a:ext>
            </a:extLst>
          </a:blip>
          <a:stretch>
            <a:fillRect/>
          </a:stretch>
        </p:blipFill>
        <p:spPr>
          <a:xfrm>
            <a:off x="-27710" y="1480949"/>
            <a:ext cx="4142509" cy="2849562"/>
          </a:xfrm>
        </p:spPr>
      </p:pic>
    </p:spTree>
    <p:extLst>
      <p:ext uri="{BB962C8B-B14F-4D97-AF65-F5344CB8AC3E}">
        <p14:creationId xmlns:p14="http://schemas.microsoft.com/office/powerpoint/2010/main" val="963928582"/>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Рисунок 5"/>
          <p:cNvPicPr>
            <a:picLocks noGrp="1" noChangeAspect="1"/>
          </p:cNvPicPr>
          <p:nvPr>
            <p:ph type="pic" sz="quarter" idx="14"/>
          </p:nvPr>
        </p:nvPicPr>
        <p:blipFill>
          <a:blip r:embed="rId2">
            <a:extLst>
              <a:ext uri="{28A0092B-C50C-407E-A947-70E740481C1C}">
                <a14:useLocalDpi xmlns:a14="http://schemas.microsoft.com/office/drawing/2010/main" val="0"/>
              </a:ext>
            </a:extLst>
          </a:blip>
          <a:srcRect l="11262" r="11262"/>
          <a:stretch>
            <a:fillRect/>
          </a:stretch>
        </p:blipFill>
        <p:spPr>
          <a:xfrm>
            <a:off x="3733800" y="-9077"/>
            <a:ext cx="5317623" cy="5147381"/>
          </a:xfrm>
        </p:spPr>
      </p:pic>
      <p:sp>
        <p:nvSpPr>
          <p:cNvPr id="3" name="Номер слайда 2"/>
          <p:cNvSpPr>
            <a:spLocks noGrp="1"/>
          </p:cNvSpPr>
          <p:nvPr>
            <p:ph type="sldNum" sz="quarter" idx="12"/>
          </p:nvPr>
        </p:nvSpPr>
        <p:spPr/>
        <p:txBody>
          <a:bodyPr/>
          <a:lstStyle/>
          <a:p>
            <a:fld id="{2066355A-084C-D24E-9AD2-7E4FC41EA627}" type="slidenum">
              <a:rPr lang="en-US" smtClean="0"/>
              <a:t>17</a:t>
            </a:fld>
            <a:endParaRPr lang="en-US"/>
          </a:p>
        </p:txBody>
      </p:sp>
      <p:pic>
        <p:nvPicPr>
          <p:cNvPr id="7" name="Объект 6"/>
          <p:cNvPicPr>
            <a:picLocks noGrp="1" noChangeAspect="1"/>
          </p:cNvPicPr>
          <p:nvPr>
            <p:ph sz="quarter" idx="13"/>
          </p:nvPr>
        </p:nvPicPr>
        <p:blipFill>
          <a:blip r:embed="rId3">
            <a:extLst>
              <a:ext uri="{28A0092B-C50C-407E-A947-70E740481C1C}">
                <a14:useLocalDpi xmlns:a14="http://schemas.microsoft.com/office/drawing/2010/main" val="0"/>
              </a:ext>
            </a:extLst>
          </a:blip>
          <a:stretch>
            <a:fillRect/>
          </a:stretch>
        </p:blipFill>
        <p:spPr>
          <a:xfrm>
            <a:off x="304800" y="405562"/>
            <a:ext cx="3267865" cy="4081807"/>
          </a:xfrm>
        </p:spPr>
      </p:pic>
      <p:sp>
        <p:nvSpPr>
          <p:cNvPr id="5" name="Заголовок 4"/>
          <p:cNvSpPr>
            <a:spLocks noGrp="1"/>
          </p:cNvSpPr>
          <p:nvPr>
            <p:ph type="title"/>
          </p:nvPr>
        </p:nvSpPr>
        <p:spPr/>
        <p:txBody>
          <a:bodyPr/>
          <a:lstStyle/>
          <a:p>
            <a:endParaRPr lang="ru-RU"/>
          </a:p>
        </p:txBody>
      </p:sp>
    </p:spTree>
    <p:extLst>
      <p:ext uri="{BB962C8B-B14F-4D97-AF65-F5344CB8AC3E}">
        <p14:creationId xmlns:p14="http://schemas.microsoft.com/office/powerpoint/2010/main" val="2638614129"/>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Номер слайда 2"/>
          <p:cNvSpPr>
            <a:spLocks noGrp="1"/>
          </p:cNvSpPr>
          <p:nvPr>
            <p:ph type="sldNum" sz="quarter" idx="12"/>
          </p:nvPr>
        </p:nvSpPr>
        <p:spPr/>
        <p:txBody>
          <a:bodyPr/>
          <a:lstStyle/>
          <a:p>
            <a:fld id="{2066355A-084C-D24E-9AD2-7E4FC41EA627}" type="slidenum">
              <a:rPr lang="en-US" smtClean="0"/>
              <a:t>18</a:t>
            </a:fld>
            <a:endParaRPr lang="en-US"/>
          </a:p>
        </p:txBody>
      </p:sp>
      <p:pic>
        <p:nvPicPr>
          <p:cNvPr id="9" name="Объект 8"/>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76200" y="1490067"/>
            <a:ext cx="3886200" cy="2914650"/>
          </a:xfrm>
        </p:spPr>
      </p:pic>
      <p:sp>
        <p:nvSpPr>
          <p:cNvPr id="5" name="Заголовок 4"/>
          <p:cNvSpPr>
            <a:spLocks noGrp="1"/>
          </p:cNvSpPr>
          <p:nvPr>
            <p:ph type="title"/>
          </p:nvPr>
        </p:nvSpPr>
        <p:spPr/>
        <p:txBody>
          <a:bodyPr/>
          <a:lstStyle/>
          <a:p>
            <a:endParaRPr lang="ru-RU"/>
          </a:p>
        </p:txBody>
      </p:sp>
      <p:pic>
        <p:nvPicPr>
          <p:cNvPr id="8" name="Рисунок 7"/>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l="11262" r="11262"/>
          <a:stretch>
            <a:fillRect/>
          </a:stretch>
        </p:blipFill>
        <p:spPr/>
      </p:pic>
    </p:spTree>
    <p:extLst>
      <p:ext uri="{BB962C8B-B14F-4D97-AF65-F5344CB8AC3E}">
        <p14:creationId xmlns:p14="http://schemas.microsoft.com/office/powerpoint/2010/main" val="1660248887"/>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 descr="10440649_901272726555652_2111758224681242685_n.jpg">
            <a:extLst>
              <a:ext uri="{FF2B5EF4-FFF2-40B4-BE49-F238E27FC236}">
                <a16:creationId xmlns="" xmlns:a16="http://schemas.microsoft.com/office/drawing/2014/main" id="{E19A1FF8-22F1-45C3-8965-175E8633CD44}"/>
              </a:ext>
            </a:extLst>
          </p:cNvPr>
          <p:cNvPicPr>
            <a:picLocks noGrp="1" noChangeAspect="1" noChangeArrowheads="1"/>
          </p:cNvPicPr>
          <p:nvPr>
            <p:ph type="pic" sz="quarter" idx="22"/>
          </p:nvPr>
        </p:nvPicPr>
        <p:blipFill>
          <a:blip r:embed="rId3">
            <a:extLst>
              <a:ext uri="{28A0092B-C50C-407E-A947-70E740481C1C}">
                <a14:useLocalDpi xmlns:a14="http://schemas.microsoft.com/office/drawing/2010/main" val="0"/>
              </a:ext>
            </a:extLst>
          </a:blip>
          <a:srcRect l="13168" r="13168"/>
          <a:stretch>
            <a:fillRect/>
          </a:stretch>
        </p:blipFill>
        <p:spPr bwMode="auto">
          <a:xfrm>
            <a:off x="5824123" y="2477727"/>
            <a:ext cx="1906812" cy="1725665"/>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3" descr="11954548_1177255072290748_2378011821290758952_n.jpg">
            <a:extLst>
              <a:ext uri="{FF2B5EF4-FFF2-40B4-BE49-F238E27FC236}">
                <a16:creationId xmlns="" xmlns:a16="http://schemas.microsoft.com/office/drawing/2014/main" id="{D3702F09-89AE-492E-B46F-3A6DCFBFC540}"/>
              </a:ext>
            </a:extLst>
          </p:cNvPr>
          <p:cNvPicPr>
            <a:picLocks noGrp="1" noChangeAspect="1" noChangeArrowheads="1"/>
          </p:cNvPicPr>
          <p:nvPr>
            <p:ph type="pic" sz="quarter" idx="20"/>
          </p:nvPr>
        </p:nvPicPr>
        <p:blipFill>
          <a:blip r:embed="rId4">
            <a:extLst>
              <a:ext uri="{28A0092B-C50C-407E-A947-70E740481C1C}">
                <a14:useLocalDpi xmlns:a14="http://schemas.microsoft.com/office/drawing/2010/main" val="0"/>
              </a:ext>
            </a:extLst>
          </a:blip>
          <a:srcRect l="19209" r="19209"/>
          <a:stretch>
            <a:fillRect/>
          </a:stretch>
        </p:blipFill>
        <p:spPr bwMode="auto">
          <a:xfrm>
            <a:off x="3829507" y="742950"/>
            <a:ext cx="1905000" cy="1730375"/>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4" descr="10167974_971749956174595_8226864799601562083_n.jpg">
            <a:extLst>
              <a:ext uri="{FF2B5EF4-FFF2-40B4-BE49-F238E27FC236}">
                <a16:creationId xmlns="" xmlns:a16="http://schemas.microsoft.com/office/drawing/2014/main" id="{86F76A5E-FD8C-4F9A-A1BE-915306178323}"/>
              </a:ext>
            </a:extLst>
          </p:cNvPr>
          <p:cNvPicPr>
            <a:picLocks noGrp="1" noChangeAspect="1" noChangeArrowheads="1"/>
          </p:cNvPicPr>
          <p:nvPr>
            <p:ph type="pic" sz="quarter" idx="21"/>
          </p:nvPr>
        </p:nvPicPr>
        <p:blipFill>
          <a:blip r:embed="rId5">
            <a:extLst>
              <a:ext uri="{28A0092B-C50C-407E-A947-70E740481C1C}">
                <a14:useLocalDpi xmlns:a14="http://schemas.microsoft.com/office/drawing/2010/main" val="0"/>
              </a:ext>
            </a:extLst>
          </a:blip>
          <a:srcRect l="13324" r="13324"/>
          <a:stretch>
            <a:fillRect/>
          </a:stretch>
        </p:blipFill>
        <p:spPr bwMode="auto">
          <a:xfrm>
            <a:off x="1828801" y="2489200"/>
            <a:ext cx="1905000" cy="172561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 xmlns:a16="http://schemas.microsoft.com/office/drawing/2014/main" id="{6E4008E3-6B7D-4825-8B21-69C259DB77B8}"/>
              </a:ext>
            </a:extLst>
          </p:cNvPr>
          <p:cNvSpPr>
            <a:spLocks noGrp="1"/>
          </p:cNvSpPr>
          <p:nvPr>
            <p:ph type="title"/>
          </p:nvPr>
        </p:nvSpPr>
        <p:spPr>
          <a:xfrm>
            <a:off x="462972" y="438150"/>
            <a:ext cx="8229600" cy="228600"/>
          </a:xfrm>
        </p:spPr>
        <p:txBody>
          <a:bodyPr/>
          <a:lstStyle/>
          <a:p>
            <a:pPr algn="ctr"/>
            <a:r>
              <a:rPr lang="en-US" dirty="0"/>
              <a:t>What is FLEX?</a:t>
            </a:r>
          </a:p>
        </p:txBody>
      </p:sp>
      <p:sp>
        <p:nvSpPr>
          <p:cNvPr id="3" name="Slide Number Placeholder 2">
            <a:extLst>
              <a:ext uri="{FF2B5EF4-FFF2-40B4-BE49-F238E27FC236}">
                <a16:creationId xmlns="" xmlns:a16="http://schemas.microsoft.com/office/drawing/2014/main" id="{C5642D82-FCA5-44A6-8A04-3058D38B1100}"/>
              </a:ext>
            </a:extLst>
          </p:cNvPr>
          <p:cNvSpPr>
            <a:spLocks noGrp="1"/>
          </p:cNvSpPr>
          <p:nvPr>
            <p:ph type="sldNum" sz="quarter" idx="12"/>
          </p:nvPr>
        </p:nvSpPr>
        <p:spPr/>
        <p:txBody>
          <a:bodyPr/>
          <a:lstStyle/>
          <a:p>
            <a:fld id="{2066355A-084C-D24E-9AD2-7E4FC41EA627}" type="slidenum">
              <a:rPr lang="en-US" smtClean="0"/>
              <a:t>1</a:t>
            </a:fld>
            <a:endParaRPr lang="en-US"/>
          </a:p>
        </p:txBody>
      </p:sp>
      <p:sp>
        <p:nvSpPr>
          <p:cNvPr id="11" name="Content Placeholder 10">
            <a:extLst>
              <a:ext uri="{FF2B5EF4-FFF2-40B4-BE49-F238E27FC236}">
                <a16:creationId xmlns="" xmlns:a16="http://schemas.microsoft.com/office/drawing/2014/main" id="{394AF352-F123-44D8-8E71-3BD2A9EA4CC1}"/>
              </a:ext>
            </a:extLst>
          </p:cNvPr>
          <p:cNvSpPr>
            <a:spLocks noGrp="1"/>
          </p:cNvSpPr>
          <p:nvPr>
            <p:ph sz="quarter" idx="13"/>
          </p:nvPr>
        </p:nvSpPr>
        <p:spPr>
          <a:xfrm>
            <a:off x="1828801" y="747568"/>
            <a:ext cx="1905514" cy="2030373"/>
          </a:xfrm>
        </p:spPr>
        <p:txBody>
          <a:bodyPr>
            <a:normAutofit/>
          </a:bodyPr>
          <a:lstStyle/>
          <a:p>
            <a:r>
              <a:rPr lang="en-US" sz="1400" dirty="0">
                <a:latin typeface="+mj-lt"/>
                <a:sym typeface="Questrial"/>
              </a:rPr>
              <a:t>United States Department of State-sponsored program for secondary school students.</a:t>
            </a:r>
          </a:p>
          <a:p>
            <a:endParaRPr lang="en-US" sz="1400" dirty="0">
              <a:latin typeface="+mj-lt"/>
            </a:endParaRPr>
          </a:p>
        </p:txBody>
      </p:sp>
      <p:sp>
        <p:nvSpPr>
          <p:cNvPr id="12" name="Content Placeholder 11">
            <a:extLst>
              <a:ext uri="{FF2B5EF4-FFF2-40B4-BE49-F238E27FC236}">
                <a16:creationId xmlns="" xmlns:a16="http://schemas.microsoft.com/office/drawing/2014/main" id="{05B6638F-710E-4231-9CC6-DFE624118793}"/>
              </a:ext>
            </a:extLst>
          </p:cNvPr>
          <p:cNvSpPr>
            <a:spLocks noGrp="1"/>
          </p:cNvSpPr>
          <p:nvPr>
            <p:ph sz="quarter" idx="28"/>
          </p:nvPr>
        </p:nvSpPr>
        <p:spPr>
          <a:xfrm>
            <a:off x="3829570" y="2190750"/>
            <a:ext cx="1905000" cy="2024063"/>
          </a:xfrm>
        </p:spPr>
        <p:txBody>
          <a:bodyPr>
            <a:normAutofit fontScale="92500"/>
          </a:bodyPr>
          <a:lstStyle/>
          <a:p>
            <a:endParaRPr lang="en-US" sz="1400" dirty="0">
              <a:latin typeface="+mj-lt"/>
              <a:sym typeface="Questrial"/>
            </a:endParaRPr>
          </a:p>
          <a:p>
            <a:r>
              <a:rPr lang="en-US" sz="1400" dirty="0">
                <a:latin typeface="+mj-lt"/>
                <a:sym typeface="Questrial"/>
              </a:rPr>
              <a:t>Merit-based scholarships for students to travel to the United States, live with a host family, and attend a U.S. high school for a full academic year.</a:t>
            </a:r>
          </a:p>
          <a:p>
            <a:endParaRPr lang="en-US" dirty="0">
              <a:latin typeface="+mj-lt"/>
            </a:endParaRPr>
          </a:p>
        </p:txBody>
      </p:sp>
      <p:sp>
        <p:nvSpPr>
          <p:cNvPr id="13" name="Content Placeholder 12">
            <a:extLst>
              <a:ext uri="{FF2B5EF4-FFF2-40B4-BE49-F238E27FC236}">
                <a16:creationId xmlns="" xmlns:a16="http://schemas.microsoft.com/office/drawing/2014/main" id="{1D02FA56-8998-4451-A15F-8544652E481A}"/>
              </a:ext>
            </a:extLst>
          </p:cNvPr>
          <p:cNvSpPr>
            <a:spLocks noGrp="1"/>
          </p:cNvSpPr>
          <p:nvPr>
            <p:ph sz="quarter" idx="29"/>
          </p:nvPr>
        </p:nvSpPr>
        <p:spPr>
          <a:xfrm>
            <a:off x="5824123" y="747568"/>
            <a:ext cx="1906812" cy="2030373"/>
          </a:xfrm>
        </p:spPr>
        <p:txBody>
          <a:bodyPr/>
          <a:lstStyle/>
          <a:p>
            <a:r>
              <a:rPr lang="en-US" sz="1300" dirty="0">
                <a:latin typeface="+mj-lt"/>
                <a:sym typeface="Questrial"/>
              </a:rPr>
              <a:t>Established in 1992 and funding is provided through the U.S. Department of State's Bureau of Educational and Cultural Affairs.</a:t>
            </a:r>
          </a:p>
          <a:p>
            <a:endParaRPr lang="en-US" dirty="0"/>
          </a:p>
        </p:txBody>
      </p:sp>
    </p:spTree>
    <p:extLst>
      <p:ext uri="{BB962C8B-B14F-4D97-AF65-F5344CB8AC3E}">
        <p14:creationId xmlns:p14="http://schemas.microsoft.com/office/powerpoint/2010/main" val="4205555719"/>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Рисунок 5"/>
          <p:cNvPicPr>
            <a:picLocks noGrp="1" noChangeAspect="1"/>
          </p:cNvPicPr>
          <p:nvPr>
            <p:ph type="pic" sz="quarter" idx="14"/>
          </p:nvPr>
        </p:nvPicPr>
        <p:blipFill>
          <a:blip r:embed="rId2">
            <a:extLst>
              <a:ext uri="{28A0092B-C50C-407E-A947-70E740481C1C}">
                <a14:useLocalDpi xmlns:a14="http://schemas.microsoft.com/office/drawing/2010/main" val="0"/>
              </a:ext>
            </a:extLst>
          </a:blip>
          <a:srcRect l="11176" r="11176"/>
          <a:stretch>
            <a:fillRect/>
          </a:stretch>
        </p:blipFill>
        <p:spPr/>
      </p:pic>
      <p:sp>
        <p:nvSpPr>
          <p:cNvPr id="3" name="Номер слайда 2"/>
          <p:cNvSpPr>
            <a:spLocks noGrp="1"/>
          </p:cNvSpPr>
          <p:nvPr>
            <p:ph type="sldNum" sz="quarter" idx="12"/>
          </p:nvPr>
        </p:nvSpPr>
        <p:spPr/>
        <p:txBody>
          <a:bodyPr/>
          <a:lstStyle/>
          <a:p>
            <a:fld id="{2066355A-084C-D24E-9AD2-7E4FC41EA627}" type="slidenum">
              <a:rPr lang="en-US" smtClean="0"/>
              <a:t>19</a:t>
            </a:fld>
            <a:endParaRPr lang="en-US"/>
          </a:p>
        </p:txBody>
      </p:sp>
      <p:sp>
        <p:nvSpPr>
          <p:cNvPr id="5" name="Заголовок 4"/>
          <p:cNvSpPr>
            <a:spLocks noGrp="1"/>
          </p:cNvSpPr>
          <p:nvPr>
            <p:ph type="title"/>
          </p:nvPr>
        </p:nvSpPr>
        <p:spPr/>
        <p:txBody>
          <a:bodyPr/>
          <a:lstStyle/>
          <a:p>
            <a:r>
              <a:rPr lang="en-US" dirty="0" smtClean="0"/>
              <a:t>WORLD LINK ORG</a:t>
            </a:r>
            <a:endParaRPr lang="ru-RU" dirty="0"/>
          </a:p>
        </p:txBody>
      </p:sp>
      <p:pic>
        <p:nvPicPr>
          <p:cNvPr id="9" name="Объект 8"/>
          <p:cNvPicPr>
            <a:picLocks noGrp="1" noChangeAspect="1"/>
          </p:cNvPicPr>
          <p:nvPr>
            <p:ph sz="quarter" idx="13"/>
          </p:nvPr>
        </p:nvPicPr>
        <p:blipFill>
          <a:blip r:embed="rId3">
            <a:extLst>
              <a:ext uri="{28A0092B-C50C-407E-A947-70E740481C1C}">
                <a14:useLocalDpi xmlns:a14="http://schemas.microsoft.com/office/drawing/2010/main" val="0"/>
              </a:ext>
            </a:extLst>
          </a:blip>
          <a:stretch>
            <a:fillRect/>
          </a:stretch>
        </p:blipFill>
        <p:spPr>
          <a:xfrm>
            <a:off x="0" y="1200150"/>
            <a:ext cx="4191000" cy="3442052"/>
          </a:xfrm>
        </p:spPr>
      </p:pic>
    </p:spTree>
    <p:extLst>
      <p:ext uri="{BB962C8B-B14F-4D97-AF65-F5344CB8AC3E}">
        <p14:creationId xmlns:p14="http://schemas.microsoft.com/office/powerpoint/2010/main" val="1467084477"/>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Рисунок 5"/>
          <p:cNvPicPr>
            <a:picLocks noGrp="1" noChangeAspect="1"/>
          </p:cNvPicPr>
          <p:nvPr>
            <p:ph type="pic" sz="quarter" idx="14"/>
          </p:nvPr>
        </p:nvPicPr>
        <p:blipFill>
          <a:blip r:embed="rId2">
            <a:extLst>
              <a:ext uri="{28A0092B-C50C-407E-A947-70E740481C1C}">
                <a14:useLocalDpi xmlns:a14="http://schemas.microsoft.com/office/drawing/2010/main" val="0"/>
              </a:ext>
            </a:extLst>
          </a:blip>
          <a:srcRect l="11370" r="11370"/>
          <a:stretch>
            <a:fillRect/>
          </a:stretch>
        </p:blipFill>
        <p:spPr/>
      </p:pic>
      <p:sp>
        <p:nvSpPr>
          <p:cNvPr id="3" name="Номер слайда 2"/>
          <p:cNvSpPr>
            <a:spLocks noGrp="1"/>
          </p:cNvSpPr>
          <p:nvPr>
            <p:ph type="sldNum" sz="quarter" idx="12"/>
          </p:nvPr>
        </p:nvSpPr>
        <p:spPr/>
        <p:txBody>
          <a:bodyPr/>
          <a:lstStyle/>
          <a:p>
            <a:fld id="{2066355A-084C-D24E-9AD2-7E4FC41EA627}" type="slidenum">
              <a:rPr lang="en-US" smtClean="0"/>
              <a:t>20</a:t>
            </a:fld>
            <a:endParaRPr lang="en-US"/>
          </a:p>
        </p:txBody>
      </p:sp>
      <p:pic>
        <p:nvPicPr>
          <p:cNvPr id="7" name="Объект 6"/>
          <p:cNvPicPr>
            <a:picLocks noGrp="1" noChangeAspect="1"/>
          </p:cNvPicPr>
          <p:nvPr>
            <p:ph sz="quarter" idx="13"/>
          </p:nvPr>
        </p:nvPicPr>
        <p:blipFill>
          <a:blip r:embed="rId3">
            <a:extLst>
              <a:ext uri="{28A0092B-C50C-407E-A947-70E740481C1C}">
                <a14:useLocalDpi xmlns:a14="http://schemas.microsoft.com/office/drawing/2010/main" val="0"/>
              </a:ext>
            </a:extLst>
          </a:blip>
          <a:stretch>
            <a:fillRect/>
          </a:stretch>
        </p:blipFill>
        <p:spPr>
          <a:xfrm>
            <a:off x="685800" y="96582"/>
            <a:ext cx="2838891" cy="5046917"/>
          </a:xfrm>
        </p:spPr>
      </p:pic>
      <p:sp>
        <p:nvSpPr>
          <p:cNvPr id="5" name="Заголовок 4"/>
          <p:cNvSpPr>
            <a:spLocks noGrp="1"/>
          </p:cNvSpPr>
          <p:nvPr>
            <p:ph type="title"/>
          </p:nvPr>
        </p:nvSpPr>
        <p:spPr/>
        <p:txBody>
          <a:bodyPr/>
          <a:lstStyle/>
          <a:p>
            <a:endParaRPr lang="ru-RU"/>
          </a:p>
        </p:txBody>
      </p:sp>
    </p:spTree>
    <p:extLst>
      <p:ext uri="{BB962C8B-B14F-4D97-AF65-F5344CB8AC3E}">
        <p14:creationId xmlns:p14="http://schemas.microsoft.com/office/powerpoint/2010/main" val="3971171517"/>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Номер слайда 2"/>
          <p:cNvSpPr>
            <a:spLocks noGrp="1"/>
          </p:cNvSpPr>
          <p:nvPr>
            <p:ph type="sldNum" sz="quarter" idx="12"/>
          </p:nvPr>
        </p:nvSpPr>
        <p:spPr/>
        <p:txBody>
          <a:bodyPr/>
          <a:lstStyle/>
          <a:p>
            <a:fld id="{2066355A-084C-D24E-9AD2-7E4FC41EA627}" type="slidenum">
              <a:rPr lang="en-US" smtClean="0"/>
              <a:t>21</a:t>
            </a:fld>
            <a:endParaRPr lang="en-US"/>
          </a:p>
        </p:txBody>
      </p:sp>
      <p:sp>
        <p:nvSpPr>
          <p:cNvPr id="5" name="Заголовок 4"/>
          <p:cNvSpPr>
            <a:spLocks noGrp="1"/>
          </p:cNvSpPr>
          <p:nvPr>
            <p:ph type="title"/>
          </p:nvPr>
        </p:nvSpPr>
        <p:spPr>
          <a:xfrm>
            <a:off x="462972" y="518968"/>
            <a:ext cx="3375250" cy="228600"/>
          </a:xfrm>
        </p:spPr>
        <p:txBody>
          <a:bodyPr/>
          <a:lstStyle/>
          <a:p>
            <a:r>
              <a:rPr lang="en-US" dirty="0" smtClean="0"/>
              <a:t>NEW YORK, TIMES SQUARE</a:t>
            </a:r>
            <a:endParaRPr lang="ru-RU" dirty="0"/>
          </a:p>
        </p:txBody>
      </p:sp>
      <p:pic>
        <p:nvPicPr>
          <p:cNvPr id="10" name="Рисунок 9"/>
          <p:cNvPicPr>
            <a:picLocks noGrp="1" noChangeAspect="1"/>
          </p:cNvPicPr>
          <p:nvPr>
            <p:ph type="pic" sz="quarter" idx="14"/>
          </p:nvPr>
        </p:nvPicPr>
        <p:blipFill rotWithShape="1">
          <a:blip r:embed="rId2">
            <a:extLst>
              <a:ext uri="{28A0092B-C50C-407E-A947-70E740481C1C}">
                <a14:useLocalDpi xmlns:a14="http://schemas.microsoft.com/office/drawing/2010/main" val="0"/>
              </a:ext>
            </a:extLst>
          </a:blip>
          <a:srcRect l="-521" t="10626" r="521" b="16872"/>
          <a:stretch/>
        </p:blipFill>
        <p:spPr/>
      </p:pic>
      <p:pic>
        <p:nvPicPr>
          <p:cNvPr id="11" name="Объект 10"/>
          <p:cNvPicPr>
            <a:picLocks noGrp="1" noChangeAspect="1"/>
          </p:cNvPicPr>
          <p:nvPr>
            <p:ph sz="quarter" idx="13"/>
          </p:nvPr>
        </p:nvPicPr>
        <p:blipFill>
          <a:blip r:embed="rId3">
            <a:extLst>
              <a:ext uri="{28A0092B-C50C-407E-A947-70E740481C1C}">
                <a14:useLocalDpi xmlns:a14="http://schemas.microsoft.com/office/drawing/2010/main" val="0"/>
              </a:ext>
            </a:extLst>
          </a:blip>
          <a:stretch>
            <a:fillRect/>
          </a:stretch>
        </p:blipFill>
        <p:spPr>
          <a:xfrm>
            <a:off x="457200" y="1491569"/>
            <a:ext cx="3276600" cy="2454037"/>
          </a:xfrm>
        </p:spPr>
      </p:pic>
    </p:spTree>
    <p:extLst>
      <p:ext uri="{BB962C8B-B14F-4D97-AF65-F5344CB8AC3E}">
        <p14:creationId xmlns:p14="http://schemas.microsoft.com/office/powerpoint/2010/main" val="1430610757"/>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Рисунок 5"/>
          <p:cNvPicPr>
            <a:picLocks noGrp="1" noChangeAspect="1"/>
          </p:cNvPicPr>
          <p:nvPr>
            <p:ph type="pic" sz="quarter" idx="14"/>
          </p:nvPr>
        </p:nvPicPr>
        <p:blipFill>
          <a:blip r:embed="rId2">
            <a:extLst>
              <a:ext uri="{28A0092B-C50C-407E-A947-70E740481C1C}">
                <a14:useLocalDpi xmlns:a14="http://schemas.microsoft.com/office/drawing/2010/main" val="0"/>
              </a:ext>
            </a:extLst>
          </a:blip>
          <a:srcRect l="11262" r="11262"/>
          <a:stretch>
            <a:fillRect/>
          </a:stretch>
        </p:blipFill>
        <p:spPr/>
      </p:pic>
      <p:sp>
        <p:nvSpPr>
          <p:cNvPr id="3" name="Номер слайда 2"/>
          <p:cNvSpPr>
            <a:spLocks noGrp="1"/>
          </p:cNvSpPr>
          <p:nvPr>
            <p:ph type="sldNum" sz="quarter" idx="12"/>
          </p:nvPr>
        </p:nvSpPr>
        <p:spPr/>
        <p:txBody>
          <a:bodyPr/>
          <a:lstStyle/>
          <a:p>
            <a:fld id="{2066355A-084C-D24E-9AD2-7E4FC41EA627}" type="slidenum">
              <a:rPr lang="en-US" smtClean="0"/>
              <a:t>22</a:t>
            </a:fld>
            <a:endParaRPr lang="en-US"/>
          </a:p>
        </p:txBody>
      </p:sp>
      <p:pic>
        <p:nvPicPr>
          <p:cNvPr id="7" name="Объект 6"/>
          <p:cNvPicPr>
            <a:picLocks noGrp="1" noChangeAspect="1"/>
          </p:cNvPicPr>
          <p:nvPr>
            <p:ph sz="quarter" idx="13"/>
          </p:nvPr>
        </p:nvPicPr>
        <p:blipFill>
          <a:blip r:embed="rId3">
            <a:extLst>
              <a:ext uri="{28A0092B-C50C-407E-A947-70E740481C1C}">
                <a14:useLocalDpi xmlns:a14="http://schemas.microsoft.com/office/drawing/2010/main" val="0"/>
              </a:ext>
            </a:extLst>
          </a:blip>
          <a:stretch>
            <a:fillRect/>
          </a:stretch>
        </p:blipFill>
        <p:spPr>
          <a:xfrm>
            <a:off x="462972" y="209550"/>
            <a:ext cx="3261439" cy="4354634"/>
          </a:xfrm>
        </p:spPr>
      </p:pic>
      <p:sp>
        <p:nvSpPr>
          <p:cNvPr id="5" name="Заголовок 4"/>
          <p:cNvSpPr>
            <a:spLocks noGrp="1"/>
          </p:cNvSpPr>
          <p:nvPr>
            <p:ph type="title"/>
          </p:nvPr>
        </p:nvSpPr>
        <p:spPr/>
        <p:txBody>
          <a:bodyPr/>
          <a:lstStyle/>
          <a:p>
            <a:endParaRPr lang="ru-RU"/>
          </a:p>
        </p:txBody>
      </p:sp>
    </p:spTree>
    <p:extLst>
      <p:ext uri="{BB962C8B-B14F-4D97-AF65-F5344CB8AC3E}">
        <p14:creationId xmlns:p14="http://schemas.microsoft.com/office/powerpoint/2010/main" val="1616761453"/>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Рисунок 5"/>
          <p:cNvPicPr>
            <a:picLocks noGrp="1" noChangeAspect="1"/>
          </p:cNvPicPr>
          <p:nvPr>
            <p:ph type="pic" sz="quarter" idx="14"/>
          </p:nvPr>
        </p:nvPicPr>
        <p:blipFill>
          <a:blip r:embed="rId2">
            <a:extLst>
              <a:ext uri="{28A0092B-C50C-407E-A947-70E740481C1C}">
                <a14:useLocalDpi xmlns:a14="http://schemas.microsoft.com/office/drawing/2010/main" val="0"/>
              </a:ext>
            </a:extLst>
          </a:blip>
          <a:srcRect l="11262" r="11262"/>
          <a:stretch>
            <a:fillRect/>
          </a:stretch>
        </p:blipFill>
        <p:spPr/>
      </p:pic>
      <p:sp>
        <p:nvSpPr>
          <p:cNvPr id="3" name="Номер слайда 2"/>
          <p:cNvSpPr>
            <a:spLocks noGrp="1"/>
          </p:cNvSpPr>
          <p:nvPr>
            <p:ph type="sldNum" sz="quarter" idx="12"/>
          </p:nvPr>
        </p:nvSpPr>
        <p:spPr/>
        <p:txBody>
          <a:bodyPr/>
          <a:lstStyle/>
          <a:p>
            <a:fld id="{2066355A-084C-D24E-9AD2-7E4FC41EA627}" type="slidenum">
              <a:rPr lang="en-US" smtClean="0"/>
              <a:t>23</a:t>
            </a:fld>
            <a:endParaRPr lang="en-US"/>
          </a:p>
        </p:txBody>
      </p:sp>
      <p:pic>
        <p:nvPicPr>
          <p:cNvPr id="7" name="Объект 6"/>
          <p:cNvPicPr>
            <a:picLocks noGrp="1" noChangeAspect="1"/>
          </p:cNvPicPr>
          <p:nvPr>
            <p:ph sz="quarter" idx="13"/>
          </p:nvPr>
        </p:nvPicPr>
        <p:blipFill>
          <a:blip r:embed="rId3">
            <a:extLst>
              <a:ext uri="{28A0092B-C50C-407E-A947-70E740481C1C}">
                <a14:useLocalDpi xmlns:a14="http://schemas.microsoft.com/office/drawing/2010/main" val="0"/>
              </a:ext>
            </a:extLst>
          </a:blip>
          <a:stretch>
            <a:fillRect/>
          </a:stretch>
        </p:blipFill>
        <p:spPr>
          <a:xfrm>
            <a:off x="462972" y="771620"/>
            <a:ext cx="3056266" cy="4371879"/>
          </a:xfrm>
        </p:spPr>
      </p:pic>
      <p:sp>
        <p:nvSpPr>
          <p:cNvPr id="5" name="Заголовок 4"/>
          <p:cNvSpPr>
            <a:spLocks noGrp="1"/>
          </p:cNvSpPr>
          <p:nvPr>
            <p:ph type="title"/>
          </p:nvPr>
        </p:nvSpPr>
        <p:spPr/>
        <p:txBody>
          <a:bodyPr/>
          <a:lstStyle/>
          <a:p>
            <a:r>
              <a:rPr lang="en-US" dirty="0" smtClean="0"/>
              <a:t>FLORIDA</a:t>
            </a:r>
            <a:endParaRPr lang="ru-RU" dirty="0"/>
          </a:p>
        </p:txBody>
      </p:sp>
    </p:spTree>
    <p:extLst>
      <p:ext uri="{BB962C8B-B14F-4D97-AF65-F5344CB8AC3E}">
        <p14:creationId xmlns:p14="http://schemas.microsoft.com/office/powerpoint/2010/main" val="37934972"/>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Рисунок 6"/>
          <p:cNvPicPr>
            <a:picLocks noGrp="1" noChangeAspect="1"/>
          </p:cNvPicPr>
          <p:nvPr>
            <p:ph type="pic" sz="quarter" idx="14"/>
          </p:nvPr>
        </p:nvPicPr>
        <p:blipFill rotWithShape="1">
          <a:blip r:embed="rId2">
            <a:extLst>
              <a:ext uri="{28A0092B-C50C-407E-A947-70E740481C1C}">
                <a14:useLocalDpi xmlns:a14="http://schemas.microsoft.com/office/drawing/2010/main" val="0"/>
              </a:ext>
            </a:extLst>
          </a:blip>
          <a:srcRect l="-521" t="391" r="521" b="22107"/>
          <a:stretch/>
        </p:blipFill>
        <p:spPr/>
      </p:pic>
      <p:sp>
        <p:nvSpPr>
          <p:cNvPr id="3" name="Номер слайда 2"/>
          <p:cNvSpPr>
            <a:spLocks noGrp="1"/>
          </p:cNvSpPr>
          <p:nvPr>
            <p:ph type="sldNum" sz="quarter" idx="12"/>
          </p:nvPr>
        </p:nvSpPr>
        <p:spPr/>
        <p:txBody>
          <a:bodyPr/>
          <a:lstStyle/>
          <a:p>
            <a:fld id="{2066355A-084C-D24E-9AD2-7E4FC41EA627}" type="slidenum">
              <a:rPr lang="en-US" smtClean="0"/>
              <a:t>24</a:t>
            </a:fld>
            <a:endParaRPr lang="en-US"/>
          </a:p>
        </p:txBody>
      </p:sp>
      <p:sp>
        <p:nvSpPr>
          <p:cNvPr id="5" name="Заголовок 4"/>
          <p:cNvSpPr>
            <a:spLocks noGrp="1"/>
          </p:cNvSpPr>
          <p:nvPr>
            <p:ph type="title"/>
          </p:nvPr>
        </p:nvSpPr>
        <p:spPr>
          <a:xfrm>
            <a:off x="462972" y="819150"/>
            <a:ext cx="3375250" cy="2509982"/>
          </a:xfrm>
        </p:spPr>
        <p:txBody>
          <a:bodyPr/>
          <a:lstStyle/>
          <a:p>
            <a:r>
              <a:rPr lang="en-US" dirty="0" smtClean="0"/>
              <a:t>INSTA: ABZHAPAROVAAAA</a:t>
            </a:r>
            <a:br>
              <a:rPr lang="en-US" dirty="0" smtClean="0"/>
            </a:br>
            <a:r>
              <a:rPr lang="en-US" dirty="0" smtClean="0"/>
              <a:t>VK: AIDA ABZHAPAROVA</a:t>
            </a:r>
            <a:br>
              <a:rPr lang="en-US" dirty="0" smtClean="0"/>
            </a:br>
            <a:r>
              <a:rPr lang="en-US" dirty="0" smtClean="0"/>
              <a:t>EMAIL: </a:t>
            </a:r>
            <a:r>
              <a:rPr lang="en-US" dirty="0" smtClean="0">
                <a:hlinkClick r:id="rId3"/>
              </a:rPr>
              <a:t>abzhaparova.taraz@gmail.com</a:t>
            </a:r>
            <a:r>
              <a:rPr lang="en-US" dirty="0" smtClean="0"/>
              <a:t/>
            </a:r>
            <a:br>
              <a:rPr lang="en-US" dirty="0" smtClean="0"/>
            </a:br>
            <a:r>
              <a:rPr lang="en-US" dirty="0" smtClean="0"/>
              <a:t>telegram: </a:t>
            </a:r>
            <a:r>
              <a:rPr lang="en-US" dirty="0" err="1" smtClean="0"/>
              <a:t>abzhaparova</a:t>
            </a:r>
            <a:r>
              <a:rPr lang="en-US" dirty="0" smtClean="0"/>
              <a:t> </a:t>
            </a:r>
            <a:endParaRPr lang="ru-RU" dirty="0"/>
          </a:p>
        </p:txBody>
      </p:sp>
      <p:sp>
        <p:nvSpPr>
          <p:cNvPr id="6" name="Объект 5"/>
          <p:cNvSpPr>
            <a:spLocks noGrp="1"/>
          </p:cNvSpPr>
          <p:nvPr>
            <p:ph sz="quarter" idx="13"/>
          </p:nvPr>
        </p:nvSpPr>
        <p:spPr/>
        <p:txBody>
          <a:bodyPr>
            <a:normAutofit/>
          </a:bodyPr>
          <a:lstStyle/>
          <a:p>
            <a:r>
              <a:rPr lang="en-US" sz="1800" dirty="0" smtClean="0">
                <a:solidFill>
                  <a:srgbClr val="FF0000"/>
                </a:solidFill>
              </a:rPr>
              <a:t>FOLLOW ME</a:t>
            </a:r>
            <a:endParaRPr lang="ru-RU" sz="1800" dirty="0">
              <a:solidFill>
                <a:srgbClr val="FF0000"/>
              </a:solidFill>
            </a:endParaRPr>
          </a:p>
        </p:txBody>
      </p:sp>
      <p:pic>
        <p:nvPicPr>
          <p:cNvPr id="8" name="Рисунок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90347" y="2869173"/>
            <a:ext cx="1943453" cy="1970571"/>
          </a:xfrm>
          <a:prstGeom prst="rect">
            <a:avLst/>
          </a:prstGeom>
        </p:spPr>
      </p:pic>
    </p:spTree>
    <p:extLst>
      <p:ext uri="{BB962C8B-B14F-4D97-AF65-F5344CB8AC3E}">
        <p14:creationId xmlns:p14="http://schemas.microsoft.com/office/powerpoint/2010/main" val="1129056790"/>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idx="1"/>
          </p:nvPr>
        </p:nvSpPr>
        <p:spPr>
          <a:xfrm>
            <a:off x="462972" y="2571750"/>
            <a:ext cx="4490027" cy="609600"/>
          </a:xfrm>
        </p:spPr>
        <p:txBody>
          <a:bodyPr>
            <a:noAutofit/>
          </a:bodyPr>
          <a:lstStyle/>
          <a:p>
            <a:pPr lvl="1">
              <a:spcAft>
                <a:spcPts val="0"/>
              </a:spcAft>
            </a:pPr>
            <a:endParaRPr lang="en-US" b="1" dirty="0"/>
          </a:p>
          <a:p>
            <a:pPr lvl="1">
              <a:spcAft>
                <a:spcPts val="0"/>
              </a:spcAft>
            </a:pPr>
            <a:r>
              <a:rPr lang="en-US" b="1" dirty="0"/>
              <a:t>Thank you for your attention and participation</a:t>
            </a:r>
          </a:p>
          <a:p>
            <a:pPr lvl="1">
              <a:spcAft>
                <a:spcPts val="0"/>
              </a:spcAft>
            </a:pPr>
            <a:endParaRPr lang="en-US" b="1" dirty="0"/>
          </a:p>
          <a:p>
            <a:pPr lvl="1">
              <a:spcAft>
                <a:spcPts val="0"/>
              </a:spcAft>
            </a:pPr>
            <a:r>
              <a:rPr lang="en-US" dirty="0"/>
              <a:t>NAME LASTNAME, FLEX 2017-2018</a:t>
            </a:r>
          </a:p>
        </p:txBody>
      </p:sp>
      <p:pic>
        <p:nvPicPr>
          <p:cNvPr id="3" name="Picture 2">
            <a:extLst>
              <a:ext uri="{FF2B5EF4-FFF2-40B4-BE49-F238E27FC236}">
                <a16:creationId xmlns="" xmlns:a16="http://schemas.microsoft.com/office/drawing/2014/main" id="{FAA4B6A9-B8B3-4032-9CDF-DABF91DCFD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92731" y="1963637"/>
            <a:ext cx="698269" cy="36576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7">
            <a:extLst>
              <a:ext uri="{FF2B5EF4-FFF2-40B4-BE49-F238E27FC236}">
                <a16:creationId xmlns="" xmlns:a16="http://schemas.microsoft.com/office/drawing/2014/main" id="{873CBF44-39B6-4CA2-977F-8A03C6D1323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45274" y="1870710"/>
            <a:ext cx="548640" cy="54864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 xmlns:a16="http://schemas.microsoft.com/office/drawing/2014/main" id="{A616F56E-CE08-42BA-BC12-2886A9C0FE1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966396" y="1917917"/>
            <a:ext cx="763438" cy="457200"/>
          </a:xfrm>
          <a:prstGeom prst="rect">
            <a:avLst/>
          </a:prstGeom>
        </p:spPr>
      </p:pic>
    </p:spTree>
    <p:extLst>
      <p:ext uri="{BB962C8B-B14F-4D97-AF65-F5344CB8AC3E}">
        <p14:creationId xmlns:p14="http://schemas.microsoft.com/office/powerpoint/2010/main" val="2859919452"/>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descr="11960241_1177256318957290_5038557507853609612_n.jpg">
            <a:extLst>
              <a:ext uri="{FF2B5EF4-FFF2-40B4-BE49-F238E27FC236}">
                <a16:creationId xmlns="" xmlns:a16="http://schemas.microsoft.com/office/drawing/2014/main" id="{08A4ED9A-A7B6-4F3E-B0E0-73576ACBCC84}"/>
              </a:ext>
            </a:extLst>
          </p:cNvPr>
          <p:cNvPicPr>
            <a:picLocks noGrp="1" noChangeAspect="1" noChangeArrowheads="1"/>
          </p:cNvPicPr>
          <p:nvPr>
            <p:ph type="pic" sz="quarter" idx="23"/>
          </p:nvPr>
        </p:nvPicPr>
        <p:blipFill>
          <a:blip r:embed="rId3">
            <a:extLst>
              <a:ext uri="{28A0092B-C50C-407E-A947-70E740481C1C}">
                <a14:useLocalDpi xmlns:a14="http://schemas.microsoft.com/office/drawing/2010/main" val="0"/>
              </a:ext>
            </a:extLst>
          </a:blip>
          <a:srcRect l="16527" r="16527"/>
          <a:stretch>
            <a:fillRect/>
          </a:stretch>
        </p:blipFill>
        <p:spPr bwMode="auto">
          <a:xfrm>
            <a:off x="6858000" y="1047750"/>
            <a:ext cx="1524000" cy="151765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descr="12295512_1226192184063703_6433912558726152824_n.jpg">
            <a:extLst>
              <a:ext uri="{FF2B5EF4-FFF2-40B4-BE49-F238E27FC236}">
                <a16:creationId xmlns="" xmlns:a16="http://schemas.microsoft.com/office/drawing/2014/main" id="{D0028006-4A06-45F2-9478-8DDAA9170FE4}"/>
              </a:ext>
            </a:extLst>
          </p:cNvPr>
          <p:cNvPicPr>
            <a:picLocks noGrp="1" noChangeAspect="1" noChangeArrowheads="1"/>
          </p:cNvPicPr>
          <p:nvPr>
            <p:ph type="pic" sz="quarter" idx="22"/>
          </p:nvPr>
        </p:nvPicPr>
        <p:blipFill>
          <a:blip r:embed="rId4">
            <a:extLst>
              <a:ext uri="{28A0092B-C50C-407E-A947-70E740481C1C}">
                <a14:useLocalDpi xmlns:a14="http://schemas.microsoft.com/office/drawing/2010/main" val="0"/>
              </a:ext>
            </a:extLst>
          </a:blip>
          <a:srcRect l="16942" r="16942"/>
          <a:stretch>
            <a:fillRect/>
          </a:stretch>
        </p:blipFill>
        <p:spPr bwMode="auto">
          <a:xfrm>
            <a:off x="5319713" y="2565400"/>
            <a:ext cx="1524000" cy="153670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3" descr="11951263_1177254652290790_8023460795442484637_n.jpg">
            <a:extLst>
              <a:ext uri="{FF2B5EF4-FFF2-40B4-BE49-F238E27FC236}">
                <a16:creationId xmlns="" xmlns:a16="http://schemas.microsoft.com/office/drawing/2014/main" id="{5163A1A2-813D-4DF5-851E-C27A2B566CB7}"/>
              </a:ext>
            </a:extLst>
          </p:cNvPr>
          <p:cNvPicPr>
            <a:picLocks noGrp="1" noChangeAspect="1" noChangeArrowheads="1"/>
          </p:cNvPicPr>
          <p:nvPr>
            <p:ph type="pic" sz="quarter" idx="20"/>
          </p:nvPr>
        </p:nvPicPr>
        <p:blipFill>
          <a:blip r:embed="rId5">
            <a:extLst>
              <a:ext uri="{28A0092B-C50C-407E-A947-70E740481C1C}">
                <a14:useLocalDpi xmlns:a14="http://schemas.microsoft.com/office/drawing/2010/main" val="0"/>
              </a:ext>
            </a:extLst>
          </a:blip>
          <a:srcRect l="16527" r="16527"/>
          <a:stretch>
            <a:fillRect/>
          </a:stretch>
        </p:blipFill>
        <p:spPr bwMode="auto">
          <a:xfrm>
            <a:off x="3803650" y="1047750"/>
            <a:ext cx="1524000" cy="151765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 xmlns:a16="http://schemas.microsoft.com/office/drawing/2014/main" id="{A181483B-BB0C-4C4B-A012-19FF7296E83C}"/>
              </a:ext>
            </a:extLst>
          </p:cNvPr>
          <p:cNvSpPr>
            <a:spLocks noGrp="1"/>
          </p:cNvSpPr>
          <p:nvPr>
            <p:ph type="title"/>
          </p:nvPr>
        </p:nvSpPr>
        <p:spPr/>
        <p:txBody>
          <a:bodyPr/>
          <a:lstStyle/>
          <a:p>
            <a:pPr algn="ctr"/>
            <a:r>
              <a:rPr lang="en-US" dirty="0"/>
              <a:t>GOALS of FLEX</a:t>
            </a:r>
          </a:p>
        </p:txBody>
      </p:sp>
      <p:sp>
        <p:nvSpPr>
          <p:cNvPr id="3" name="Slide Number Placeholder 2">
            <a:extLst>
              <a:ext uri="{FF2B5EF4-FFF2-40B4-BE49-F238E27FC236}">
                <a16:creationId xmlns="" xmlns:a16="http://schemas.microsoft.com/office/drawing/2014/main" id="{42F5CF44-7415-4F16-9416-7891F5CFA72F}"/>
              </a:ext>
            </a:extLst>
          </p:cNvPr>
          <p:cNvSpPr>
            <a:spLocks noGrp="1"/>
          </p:cNvSpPr>
          <p:nvPr>
            <p:ph type="sldNum" sz="quarter" idx="12"/>
          </p:nvPr>
        </p:nvSpPr>
        <p:spPr/>
        <p:txBody>
          <a:bodyPr/>
          <a:lstStyle/>
          <a:p>
            <a:fld id="{2066355A-084C-D24E-9AD2-7E4FC41EA627}" type="slidenum">
              <a:rPr lang="en-US" smtClean="0"/>
              <a:t>2</a:t>
            </a:fld>
            <a:endParaRPr lang="en-US"/>
          </a:p>
        </p:txBody>
      </p:sp>
      <p:pic>
        <p:nvPicPr>
          <p:cNvPr id="22" name="Picture Placeholder 21" descr="A close up of a flower&#10;&#10;Description generated with high confidence">
            <a:extLst>
              <a:ext uri="{FF2B5EF4-FFF2-40B4-BE49-F238E27FC236}">
                <a16:creationId xmlns="" xmlns:a16="http://schemas.microsoft.com/office/drawing/2014/main" id="{CF183CAC-51DE-47AB-B832-835A3C70BB22}"/>
              </a:ext>
            </a:extLst>
          </p:cNvPr>
          <p:cNvPicPr>
            <a:picLocks noGrp="1" noChangeAspect="1"/>
          </p:cNvPicPr>
          <p:nvPr>
            <p:ph type="pic" sz="quarter" idx="19"/>
          </p:nvPr>
        </p:nvPicPr>
        <p:blipFill>
          <a:blip r:embed="rId6"/>
          <a:srcRect l="16527" r="16527"/>
          <a:stretch>
            <a:fillRect/>
          </a:stretch>
        </p:blipFill>
        <p:spPr>
          <a:xfrm>
            <a:off x="749300" y="1047750"/>
            <a:ext cx="1524000" cy="1517650"/>
          </a:xfrm>
        </p:spPr>
      </p:pic>
      <p:pic>
        <p:nvPicPr>
          <p:cNvPr id="20" name="Picture Placeholder 19" descr="A group of people in a garden&#10;&#10;Description generated with high confidence">
            <a:extLst>
              <a:ext uri="{FF2B5EF4-FFF2-40B4-BE49-F238E27FC236}">
                <a16:creationId xmlns="" xmlns:a16="http://schemas.microsoft.com/office/drawing/2014/main" id="{706713E4-D99E-4275-9AD3-6E0C69400B11}"/>
              </a:ext>
            </a:extLst>
          </p:cNvPr>
          <p:cNvPicPr>
            <a:picLocks noGrp="1" noChangeAspect="1"/>
          </p:cNvPicPr>
          <p:nvPr>
            <p:ph type="pic" sz="quarter" idx="21"/>
          </p:nvPr>
        </p:nvPicPr>
        <p:blipFill>
          <a:blip r:embed="rId7"/>
          <a:srcRect l="16985" r="16985"/>
          <a:stretch>
            <a:fillRect/>
          </a:stretch>
        </p:blipFill>
        <p:spPr>
          <a:xfrm>
            <a:off x="2274888" y="2565400"/>
            <a:ext cx="1522412" cy="1536700"/>
          </a:xfrm>
        </p:spPr>
      </p:pic>
      <p:sp>
        <p:nvSpPr>
          <p:cNvPr id="10" name="Content Placeholder 9">
            <a:extLst>
              <a:ext uri="{FF2B5EF4-FFF2-40B4-BE49-F238E27FC236}">
                <a16:creationId xmlns="" xmlns:a16="http://schemas.microsoft.com/office/drawing/2014/main" id="{4F715411-CA57-47AC-B400-5522787C5671}"/>
              </a:ext>
            </a:extLst>
          </p:cNvPr>
          <p:cNvSpPr>
            <a:spLocks noGrp="1"/>
          </p:cNvSpPr>
          <p:nvPr>
            <p:ph sz="quarter" idx="27"/>
          </p:nvPr>
        </p:nvSpPr>
        <p:spPr>
          <a:xfrm>
            <a:off x="749796" y="2369310"/>
            <a:ext cx="1527019" cy="1732790"/>
          </a:xfrm>
        </p:spPr>
        <p:txBody>
          <a:bodyPr>
            <a:normAutofit lnSpcReduction="10000"/>
          </a:bodyPr>
          <a:lstStyle/>
          <a:p>
            <a:endParaRPr lang="en-US" sz="1200" dirty="0">
              <a:latin typeface="+mj-lt"/>
              <a:sym typeface="Questrial"/>
            </a:endParaRPr>
          </a:p>
          <a:p>
            <a:r>
              <a:rPr lang="en-US" sz="1200" dirty="0">
                <a:latin typeface="+mj-lt"/>
                <a:sym typeface="Questrial"/>
              </a:rPr>
              <a:t>Gain an understanding of American society, people, values, culture, diversity, and respect for</a:t>
            </a:r>
            <a:r>
              <a:rPr lang="en-US" sz="1200" dirty="0">
                <a:latin typeface="+mj-lt"/>
              </a:rPr>
              <a:t> </a:t>
            </a:r>
            <a:r>
              <a:rPr lang="en-US" sz="1200" dirty="0">
                <a:latin typeface="+mj-lt"/>
                <a:sym typeface="Questrial"/>
              </a:rPr>
              <a:t>others with differing views.</a:t>
            </a:r>
          </a:p>
          <a:p>
            <a:endParaRPr lang="en-US" dirty="0"/>
          </a:p>
        </p:txBody>
      </p:sp>
      <p:sp>
        <p:nvSpPr>
          <p:cNvPr id="11" name="Content Placeholder 10">
            <a:extLst>
              <a:ext uri="{FF2B5EF4-FFF2-40B4-BE49-F238E27FC236}">
                <a16:creationId xmlns="" xmlns:a16="http://schemas.microsoft.com/office/drawing/2014/main" id="{09866DDE-A01B-439C-BC61-AA4080333838}"/>
              </a:ext>
            </a:extLst>
          </p:cNvPr>
          <p:cNvSpPr>
            <a:spLocks noGrp="1"/>
          </p:cNvSpPr>
          <p:nvPr>
            <p:ph sz="quarter" idx="13"/>
          </p:nvPr>
        </p:nvSpPr>
        <p:spPr>
          <a:xfrm>
            <a:off x="2279051" y="1047750"/>
            <a:ext cx="1519259" cy="1730191"/>
          </a:xfrm>
        </p:spPr>
        <p:txBody>
          <a:bodyPr/>
          <a:lstStyle/>
          <a:p>
            <a:r>
              <a:rPr lang="en-US" sz="1200" dirty="0">
                <a:latin typeface="+mj-lt"/>
                <a:sym typeface="Questrial"/>
              </a:rPr>
              <a:t>Interact with Americans and generate enduring ties.</a:t>
            </a:r>
          </a:p>
          <a:p>
            <a:endParaRPr lang="en-US" dirty="0"/>
          </a:p>
        </p:txBody>
      </p:sp>
      <p:sp>
        <p:nvSpPr>
          <p:cNvPr id="12" name="Content Placeholder 11">
            <a:extLst>
              <a:ext uri="{FF2B5EF4-FFF2-40B4-BE49-F238E27FC236}">
                <a16:creationId xmlns="" xmlns:a16="http://schemas.microsoft.com/office/drawing/2014/main" id="{B54D6F5A-A7B9-4D69-86EC-3911C62620C7}"/>
              </a:ext>
            </a:extLst>
          </p:cNvPr>
          <p:cNvSpPr>
            <a:spLocks noGrp="1"/>
          </p:cNvSpPr>
          <p:nvPr>
            <p:ph sz="quarter" idx="28"/>
          </p:nvPr>
        </p:nvSpPr>
        <p:spPr>
          <a:xfrm>
            <a:off x="3795364" y="2369310"/>
            <a:ext cx="1527019" cy="1732790"/>
          </a:xfrm>
        </p:spPr>
        <p:txBody>
          <a:bodyPr/>
          <a:lstStyle/>
          <a:p>
            <a:r>
              <a:rPr lang="en-US" sz="1200" dirty="0">
                <a:latin typeface="+mj-lt"/>
                <a:sym typeface="Questrial"/>
              </a:rPr>
              <a:t>Teach Americans about your home country and culture.</a:t>
            </a:r>
          </a:p>
          <a:p>
            <a:endParaRPr lang="en-US" dirty="0"/>
          </a:p>
        </p:txBody>
      </p:sp>
      <p:sp>
        <p:nvSpPr>
          <p:cNvPr id="13" name="Content Placeholder 12">
            <a:extLst>
              <a:ext uri="{FF2B5EF4-FFF2-40B4-BE49-F238E27FC236}">
                <a16:creationId xmlns="" xmlns:a16="http://schemas.microsoft.com/office/drawing/2014/main" id="{9096654C-E1E6-4461-942B-DC56A5047AF3}"/>
              </a:ext>
            </a:extLst>
          </p:cNvPr>
          <p:cNvSpPr>
            <a:spLocks noGrp="1"/>
          </p:cNvSpPr>
          <p:nvPr>
            <p:ph sz="quarter" idx="29"/>
          </p:nvPr>
        </p:nvSpPr>
        <p:spPr>
          <a:xfrm>
            <a:off x="5333485" y="1047750"/>
            <a:ext cx="1519259" cy="1730191"/>
          </a:xfrm>
        </p:spPr>
        <p:txBody>
          <a:bodyPr/>
          <a:lstStyle/>
          <a:p>
            <a:r>
              <a:rPr lang="en-US" sz="1200" dirty="0">
                <a:latin typeface="+mj-lt"/>
                <a:sym typeface="Questrial"/>
              </a:rPr>
              <a:t>Explore and acquire an understanding of the key elements of U.S. civil society.</a:t>
            </a:r>
          </a:p>
          <a:p>
            <a:endParaRPr lang="en-US" dirty="0"/>
          </a:p>
        </p:txBody>
      </p:sp>
      <p:sp>
        <p:nvSpPr>
          <p:cNvPr id="14" name="Content Placeholder 13">
            <a:extLst>
              <a:ext uri="{FF2B5EF4-FFF2-40B4-BE49-F238E27FC236}">
                <a16:creationId xmlns="" xmlns:a16="http://schemas.microsoft.com/office/drawing/2014/main" id="{A7EE8E30-9CDC-4D97-9BB1-207B68D29D6A}"/>
              </a:ext>
            </a:extLst>
          </p:cNvPr>
          <p:cNvSpPr>
            <a:spLocks noGrp="1"/>
          </p:cNvSpPr>
          <p:nvPr>
            <p:ph sz="quarter" idx="30"/>
          </p:nvPr>
        </p:nvSpPr>
        <p:spPr>
          <a:xfrm>
            <a:off x="6840932" y="2369310"/>
            <a:ext cx="1527019" cy="1732790"/>
          </a:xfrm>
        </p:spPr>
        <p:txBody>
          <a:bodyPr/>
          <a:lstStyle/>
          <a:p>
            <a:endParaRPr lang="en-US" sz="1200" dirty="0">
              <a:latin typeface="+mj-lt"/>
              <a:sym typeface="Questrial"/>
            </a:endParaRPr>
          </a:p>
          <a:p>
            <a:r>
              <a:rPr lang="en-US" sz="1200" dirty="0">
                <a:latin typeface="+mj-lt"/>
                <a:sym typeface="Questrial"/>
              </a:rPr>
              <a:t>Share and apply experiences and knowledge in your home country as alumni.</a:t>
            </a:r>
          </a:p>
          <a:p>
            <a:endParaRPr lang="en-US" dirty="0"/>
          </a:p>
        </p:txBody>
      </p:sp>
    </p:spTree>
    <p:extLst>
      <p:ext uri="{BB962C8B-B14F-4D97-AF65-F5344CB8AC3E}">
        <p14:creationId xmlns:p14="http://schemas.microsoft.com/office/powerpoint/2010/main" val="2094446204"/>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A person holding a sign&#10;&#10;Description generated with high confidence">
            <a:extLst>
              <a:ext uri="{FF2B5EF4-FFF2-40B4-BE49-F238E27FC236}">
                <a16:creationId xmlns="" xmlns:a16="http://schemas.microsoft.com/office/drawing/2014/main" id="{2C6B9877-01BA-42E0-B2E6-7DF8CF3A8617}"/>
              </a:ext>
            </a:extLst>
          </p:cNvPr>
          <p:cNvPicPr>
            <a:picLocks noGrp="1" noChangeAspect="1"/>
          </p:cNvPicPr>
          <p:nvPr>
            <p:ph type="pic" sz="quarter" idx="14"/>
          </p:nvPr>
        </p:nvPicPr>
        <p:blipFill>
          <a:blip r:embed="rId3"/>
          <a:srcRect l="11262" r="11262"/>
          <a:stretch>
            <a:fillRect/>
          </a:stretch>
        </p:blipFill>
        <p:spPr/>
      </p:pic>
      <p:sp>
        <p:nvSpPr>
          <p:cNvPr id="3" name="Slide Number Placeholder 2">
            <a:extLst>
              <a:ext uri="{FF2B5EF4-FFF2-40B4-BE49-F238E27FC236}">
                <a16:creationId xmlns="" xmlns:a16="http://schemas.microsoft.com/office/drawing/2014/main" id="{A3CFC4D1-5B65-4E82-BB46-4F2F1845BBD8}"/>
              </a:ext>
            </a:extLst>
          </p:cNvPr>
          <p:cNvSpPr>
            <a:spLocks noGrp="1"/>
          </p:cNvSpPr>
          <p:nvPr>
            <p:ph type="sldNum" sz="quarter" idx="12"/>
          </p:nvPr>
        </p:nvSpPr>
        <p:spPr/>
        <p:txBody>
          <a:bodyPr/>
          <a:lstStyle/>
          <a:p>
            <a:fld id="{2066355A-084C-D24E-9AD2-7E4FC41EA627}" type="slidenum">
              <a:rPr lang="en-US" smtClean="0"/>
              <a:t>3</a:t>
            </a:fld>
            <a:endParaRPr lang="en-US"/>
          </a:p>
        </p:txBody>
      </p:sp>
      <p:sp>
        <p:nvSpPr>
          <p:cNvPr id="4" name="Content Placeholder 3">
            <a:extLst>
              <a:ext uri="{FF2B5EF4-FFF2-40B4-BE49-F238E27FC236}">
                <a16:creationId xmlns="" xmlns:a16="http://schemas.microsoft.com/office/drawing/2014/main" id="{E9CCBCE1-D8F4-464E-A0B0-7D3AA78E02FF}"/>
              </a:ext>
            </a:extLst>
          </p:cNvPr>
          <p:cNvSpPr>
            <a:spLocks noGrp="1"/>
          </p:cNvSpPr>
          <p:nvPr>
            <p:ph sz="quarter" idx="13"/>
          </p:nvPr>
        </p:nvSpPr>
        <p:spPr>
          <a:xfrm>
            <a:off x="304800" y="969608"/>
            <a:ext cx="3886200" cy="3200400"/>
          </a:xfrm>
        </p:spPr>
        <p:txBody>
          <a:bodyPr>
            <a:normAutofit fontScale="92500" lnSpcReduction="10000"/>
          </a:bodyPr>
          <a:lstStyle/>
          <a:p>
            <a:pPr algn="just">
              <a:spcAft>
                <a:spcPts val="0"/>
              </a:spcAft>
              <a:buClr>
                <a:srgbClr val="1D1B10"/>
              </a:buClr>
              <a:buSzPct val="25000"/>
            </a:pPr>
            <a:r>
              <a:rPr lang="en-US" sz="1200" i="0" dirty="0">
                <a:solidFill>
                  <a:srgbClr val="004E7D"/>
                </a:solidFill>
                <a:highlight>
                  <a:srgbClr val="FFFFFF"/>
                </a:highlight>
                <a:latin typeface="+mj-lt"/>
                <a:sym typeface="Questrial"/>
              </a:rPr>
              <a:t>CAN:</a:t>
            </a:r>
          </a:p>
          <a:p>
            <a:pPr marL="342900" indent="-257175" algn="just">
              <a:spcAft>
                <a:spcPts val="0"/>
              </a:spcAft>
              <a:buClr>
                <a:srgbClr val="333333"/>
              </a:buClr>
              <a:buSzPct val="100000"/>
              <a:buFont typeface="Arial" panose="020B0604020202020204" pitchFamily="34" charset="0"/>
              <a:buChar char="•"/>
            </a:pPr>
            <a:r>
              <a:rPr lang="en-US" sz="1200" i="0" dirty="0">
                <a:solidFill>
                  <a:srgbClr val="004E7D"/>
                </a:solidFill>
                <a:highlight>
                  <a:srgbClr val="FFFFFF"/>
                </a:highlight>
                <a:latin typeface="+mj-lt"/>
                <a:sym typeface="Questrial"/>
              </a:rPr>
              <a:t>To be enrolled in school, studying in </a:t>
            </a:r>
            <a:r>
              <a:rPr lang="en-US" sz="1200" i="0" dirty="0" smtClean="0">
                <a:solidFill>
                  <a:srgbClr val="004E7D"/>
                </a:solidFill>
                <a:highlight>
                  <a:srgbClr val="FFFFFF"/>
                </a:highlight>
                <a:latin typeface="+mj-lt"/>
                <a:sym typeface="Questrial"/>
              </a:rPr>
              <a:t>8</a:t>
            </a:r>
            <a:r>
              <a:rPr lang="en-US" sz="1200" i="0" baseline="30000" dirty="0" smtClean="0">
                <a:solidFill>
                  <a:srgbClr val="004E7D"/>
                </a:solidFill>
                <a:highlight>
                  <a:srgbClr val="FFFFFF"/>
                </a:highlight>
                <a:latin typeface="+mj-lt"/>
                <a:sym typeface="Questrial"/>
              </a:rPr>
              <a:t>th</a:t>
            </a:r>
            <a:r>
              <a:rPr lang="en-US" sz="1200" i="0" dirty="0" smtClean="0">
                <a:solidFill>
                  <a:srgbClr val="004E7D"/>
                </a:solidFill>
                <a:highlight>
                  <a:srgbClr val="FFFFFF"/>
                </a:highlight>
                <a:latin typeface="+mj-lt"/>
                <a:sym typeface="Questrial"/>
              </a:rPr>
              <a:t>, 9th</a:t>
            </a:r>
            <a:r>
              <a:rPr lang="en-US" sz="1200" i="0" dirty="0">
                <a:solidFill>
                  <a:srgbClr val="004E7D"/>
                </a:solidFill>
                <a:highlight>
                  <a:srgbClr val="FFFFFF"/>
                </a:highlight>
                <a:latin typeface="+mj-lt"/>
                <a:sym typeface="Questrial"/>
              </a:rPr>
              <a:t>, </a:t>
            </a:r>
            <a:r>
              <a:rPr lang="en-US" sz="1200" i="0" dirty="0" smtClean="0">
                <a:solidFill>
                  <a:srgbClr val="004E7D"/>
                </a:solidFill>
                <a:highlight>
                  <a:srgbClr val="FFFFFF"/>
                </a:highlight>
                <a:latin typeface="+mj-lt"/>
                <a:sym typeface="Questrial"/>
              </a:rPr>
              <a:t>or 10th grade, or 1</a:t>
            </a:r>
            <a:r>
              <a:rPr lang="en-US" sz="1200" i="0" baseline="30000" dirty="0" smtClean="0">
                <a:solidFill>
                  <a:srgbClr val="004E7D"/>
                </a:solidFill>
                <a:highlight>
                  <a:srgbClr val="FFFFFF"/>
                </a:highlight>
                <a:latin typeface="+mj-lt"/>
                <a:sym typeface="Questrial"/>
              </a:rPr>
              <a:t>st</a:t>
            </a:r>
            <a:r>
              <a:rPr lang="en-US" sz="1200" i="0" dirty="0" smtClean="0">
                <a:solidFill>
                  <a:srgbClr val="004E7D"/>
                </a:solidFill>
                <a:highlight>
                  <a:srgbClr val="FFFFFF"/>
                </a:highlight>
                <a:latin typeface="+mj-lt"/>
                <a:sym typeface="Questrial"/>
              </a:rPr>
              <a:t> year of lyceum of college where the student enrolled after completing 9</a:t>
            </a:r>
            <a:r>
              <a:rPr lang="en-US" sz="1200" i="0" baseline="30000" dirty="0" smtClean="0">
                <a:solidFill>
                  <a:srgbClr val="004E7D"/>
                </a:solidFill>
                <a:highlight>
                  <a:srgbClr val="FFFFFF"/>
                </a:highlight>
                <a:latin typeface="+mj-lt"/>
                <a:sym typeface="Questrial"/>
              </a:rPr>
              <a:t>th</a:t>
            </a:r>
            <a:r>
              <a:rPr lang="en-US" sz="1200" i="0" dirty="0" smtClean="0">
                <a:solidFill>
                  <a:srgbClr val="004E7D"/>
                </a:solidFill>
                <a:highlight>
                  <a:srgbClr val="FFFFFF"/>
                </a:highlight>
                <a:latin typeface="+mj-lt"/>
                <a:sym typeface="Questrial"/>
              </a:rPr>
              <a:t> grade.</a:t>
            </a:r>
            <a:endParaRPr lang="en-US" sz="1200" i="0" dirty="0">
              <a:solidFill>
                <a:srgbClr val="004E7D"/>
              </a:solidFill>
              <a:highlight>
                <a:srgbClr val="FFFFFF"/>
              </a:highlight>
              <a:latin typeface="+mj-lt"/>
              <a:sym typeface="Questrial"/>
            </a:endParaRPr>
          </a:p>
          <a:p>
            <a:pPr marL="342900" indent="-257175" algn="just">
              <a:spcAft>
                <a:spcPts val="0"/>
              </a:spcAft>
              <a:buClr>
                <a:srgbClr val="333333"/>
              </a:buClr>
              <a:buSzPct val="100000"/>
              <a:buFont typeface="Arial" panose="020B0604020202020204" pitchFamily="34" charset="0"/>
              <a:buChar char="•"/>
            </a:pPr>
            <a:r>
              <a:rPr lang="en-US" sz="1200" i="0" dirty="0">
                <a:solidFill>
                  <a:srgbClr val="004E7D"/>
                </a:solidFill>
                <a:highlight>
                  <a:srgbClr val="FFFFFF"/>
                </a:highlight>
                <a:latin typeface="+mj-lt"/>
                <a:sym typeface="Questrial"/>
              </a:rPr>
              <a:t>Be born between 1 January 2002 and 15 July </a:t>
            </a:r>
            <a:r>
              <a:rPr lang="en-US" sz="1200" i="0" dirty="0" smtClean="0">
                <a:solidFill>
                  <a:srgbClr val="004E7D"/>
                </a:solidFill>
                <a:highlight>
                  <a:srgbClr val="FFFFFF"/>
                </a:highlight>
                <a:latin typeface="+mj-lt"/>
                <a:sym typeface="Questrial"/>
              </a:rPr>
              <a:t>2004.</a:t>
            </a:r>
            <a:endParaRPr lang="en-US" sz="1200" i="0" dirty="0">
              <a:solidFill>
                <a:srgbClr val="004E7D"/>
              </a:solidFill>
              <a:highlight>
                <a:srgbClr val="FFFFFF"/>
              </a:highlight>
              <a:latin typeface="+mj-lt"/>
              <a:sym typeface="Questrial"/>
            </a:endParaRPr>
          </a:p>
          <a:p>
            <a:pPr marL="342900" indent="-257175" algn="just">
              <a:spcAft>
                <a:spcPts val="0"/>
              </a:spcAft>
              <a:buClr>
                <a:srgbClr val="333333"/>
              </a:buClr>
              <a:buSzPct val="100000"/>
              <a:buFont typeface="Arial" panose="020B0604020202020204" pitchFamily="34" charset="0"/>
              <a:buChar char="•"/>
            </a:pPr>
            <a:r>
              <a:rPr lang="en-US" sz="1200" i="0" dirty="0">
                <a:solidFill>
                  <a:srgbClr val="004E7D"/>
                </a:solidFill>
                <a:latin typeface="+mj-lt"/>
              </a:rPr>
              <a:t>Be enrolled in a secondary school at the time of  application.</a:t>
            </a:r>
          </a:p>
          <a:p>
            <a:pPr marL="342900" indent="-257175" algn="just">
              <a:spcAft>
                <a:spcPts val="0"/>
              </a:spcAft>
              <a:buClr>
                <a:srgbClr val="333333"/>
              </a:buClr>
              <a:buSzPct val="100000"/>
              <a:buFont typeface="Arial" panose="020B0604020202020204" pitchFamily="34" charset="0"/>
              <a:buChar char="•"/>
            </a:pPr>
            <a:r>
              <a:rPr lang="en-US" sz="1200" i="0" dirty="0">
                <a:solidFill>
                  <a:srgbClr val="004E7D"/>
                </a:solidFill>
                <a:highlight>
                  <a:srgbClr val="FFFFFF"/>
                </a:highlight>
                <a:latin typeface="+mj-lt"/>
                <a:sym typeface="Questrial"/>
              </a:rPr>
              <a:t>Have an academic standing of “good” or better</a:t>
            </a:r>
          </a:p>
          <a:p>
            <a:pPr marL="342900" indent="-257175" algn="just">
              <a:spcAft>
                <a:spcPts val="0"/>
              </a:spcAft>
              <a:buClr>
                <a:srgbClr val="333333"/>
              </a:buClr>
              <a:buSzPct val="100000"/>
              <a:buFont typeface="Arial" panose="020B0604020202020204" pitchFamily="34" charset="0"/>
              <a:buChar char="•"/>
            </a:pPr>
            <a:r>
              <a:rPr lang="en-US" sz="1200" i="0" dirty="0">
                <a:solidFill>
                  <a:srgbClr val="004E7D"/>
                </a:solidFill>
                <a:highlight>
                  <a:srgbClr val="FFFFFF"/>
                </a:highlight>
                <a:latin typeface="+mj-lt"/>
              </a:rPr>
              <a:t>Have previously studied English and demonstrate English language ability at the time of registration.</a:t>
            </a:r>
          </a:p>
          <a:p>
            <a:pPr marL="342900" indent="-257175" algn="just">
              <a:spcAft>
                <a:spcPts val="0"/>
              </a:spcAft>
              <a:buClr>
                <a:srgbClr val="333333"/>
              </a:buClr>
              <a:buSzPct val="100000"/>
              <a:buFont typeface="Arial" panose="020B0604020202020204" pitchFamily="34" charset="0"/>
              <a:buChar char="•"/>
            </a:pPr>
            <a:r>
              <a:rPr lang="en-US" sz="1200" i="0" dirty="0">
                <a:solidFill>
                  <a:srgbClr val="004E7D"/>
                </a:solidFill>
                <a:highlight>
                  <a:srgbClr val="FFFFFF"/>
                </a:highlight>
                <a:latin typeface="+mj-lt"/>
              </a:rPr>
              <a:t>Meet U.S. visa requirements.</a:t>
            </a:r>
          </a:p>
          <a:p>
            <a:pPr marL="342900" indent="-257175" algn="just">
              <a:spcAft>
                <a:spcPts val="0"/>
              </a:spcAft>
              <a:buClr>
                <a:srgbClr val="333333"/>
              </a:buClr>
              <a:buSzPct val="100000"/>
              <a:buFont typeface="Arial" panose="020B0604020202020204" pitchFamily="34" charset="0"/>
              <a:buChar char="•"/>
            </a:pPr>
            <a:r>
              <a:rPr lang="en-US" sz="1200" i="0" dirty="0">
                <a:solidFill>
                  <a:srgbClr val="004E7D"/>
                </a:solidFill>
                <a:highlight>
                  <a:srgbClr val="FFFFFF"/>
                </a:highlight>
                <a:latin typeface="+mj-lt"/>
                <a:sym typeface="Questrial"/>
              </a:rPr>
              <a:t>Be a citizen of the country where he/she applies</a:t>
            </a:r>
          </a:p>
          <a:p>
            <a:pPr algn="just">
              <a:spcAft>
                <a:spcPts val="0"/>
              </a:spcAft>
              <a:buClr>
                <a:srgbClr val="1D1B10"/>
              </a:buClr>
              <a:buSzPct val="25000"/>
            </a:pPr>
            <a:r>
              <a:rPr lang="en-US" sz="1200" i="0" dirty="0">
                <a:solidFill>
                  <a:srgbClr val="E49D28"/>
                </a:solidFill>
                <a:highlight>
                  <a:srgbClr val="FFFFFF"/>
                </a:highlight>
                <a:latin typeface="+mj-lt"/>
                <a:sym typeface="Questrial"/>
              </a:rPr>
              <a:t>CANNOT: </a:t>
            </a:r>
          </a:p>
          <a:p>
            <a:pPr marL="342900" indent="-257175" algn="just">
              <a:spcAft>
                <a:spcPts val="0"/>
              </a:spcAft>
              <a:buClr>
                <a:srgbClr val="333333"/>
              </a:buClr>
              <a:buSzPct val="100000"/>
              <a:buFont typeface="Arial" panose="020B0604020202020204" pitchFamily="34" charset="0"/>
              <a:buChar char="•"/>
            </a:pPr>
            <a:r>
              <a:rPr lang="en-US" sz="1200" i="0" dirty="0">
                <a:solidFill>
                  <a:srgbClr val="004E7D"/>
                </a:solidFill>
                <a:highlight>
                  <a:srgbClr val="FFFFFF"/>
                </a:highlight>
                <a:latin typeface="+mj-lt"/>
                <a:sym typeface="Questrial"/>
              </a:rPr>
              <a:t>In the past 5 years has not resided in the </a:t>
            </a:r>
            <a:r>
              <a:rPr lang="en-US" sz="1200" i="0" dirty="0">
                <a:solidFill>
                  <a:srgbClr val="004E7D"/>
                </a:solidFill>
                <a:highlight>
                  <a:srgbClr val="FFFFFF"/>
                </a:highlight>
                <a:latin typeface="+mj-lt"/>
              </a:rPr>
              <a:t>US </a:t>
            </a:r>
            <a:r>
              <a:rPr lang="en-US" sz="1200" i="0" dirty="0">
                <a:solidFill>
                  <a:srgbClr val="004E7D"/>
                </a:solidFill>
                <a:highlight>
                  <a:srgbClr val="FFFFFF"/>
                </a:highlight>
                <a:latin typeface="+mj-lt"/>
                <a:sym typeface="Questrial"/>
              </a:rPr>
              <a:t>for 3 or more months</a:t>
            </a:r>
          </a:p>
          <a:p>
            <a:pPr marL="342900" indent="-257175" algn="just">
              <a:spcAft>
                <a:spcPts val="0"/>
              </a:spcAft>
              <a:buClr>
                <a:srgbClr val="333333"/>
              </a:buClr>
              <a:buSzPct val="100000"/>
              <a:buFont typeface="Arial" panose="020B0604020202020204" pitchFamily="34" charset="0"/>
              <a:buChar char="•"/>
            </a:pPr>
            <a:r>
              <a:rPr lang="en-US" sz="1200" i="0" dirty="0">
                <a:solidFill>
                  <a:srgbClr val="004E7D"/>
                </a:solidFill>
                <a:highlight>
                  <a:srgbClr val="FFFFFF"/>
                </a:highlight>
                <a:latin typeface="+mj-lt"/>
                <a:sym typeface="Questrial"/>
              </a:rPr>
              <a:t>His/her family:</a:t>
            </a:r>
          </a:p>
          <a:p>
            <a:pPr marL="342900" indent="-257175" algn="just">
              <a:spcAft>
                <a:spcPts val="0"/>
              </a:spcAft>
              <a:buClr>
                <a:srgbClr val="333333"/>
              </a:buClr>
              <a:buSzPct val="100000"/>
              <a:buFont typeface="Arial" panose="020B0604020202020204" pitchFamily="34" charset="0"/>
              <a:buChar char="•"/>
            </a:pPr>
            <a:r>
              <a:rPr lang="en-US" sz="1200" i="0" dirty="0">
                <a:solidFill>
                  <a:srgbClr val="004E7D"/>
                </a:solidFill>
                <a:highlight>
                  <a:srgbClr val="FFFFFF"/>
                </a:highlight>
                <a:latin typeface="+mj-lt"/>
              </a:rPr>
              <a:t>h</a:t>
            </a:r>
            <a:r>
              <a:rPr lang="en-US" sz="1200" i="0" dirty="0">
                <a:solidFill>
                  <a:srgbClr val="004E7D"/>
                </a:solidFill>
                <a:highlight>
                  <a:srgbClr val="FFFFFF"/>
                </a:highlight>
                <a:latin typeface="+mj-lt"/>
                <a:sym typeface="Questrial"/>
              </a:rPr>
              <a:t>as applied or is applying to emigrate to the United States </a:t>
            </a:r>
          </a:p>
          <a:p>
            <a:pPr marL="342900" indent="-257175" algn="just">
              <a:spcAft>
                <a:spcPts val="0"/>
              </a:spcAft>
              <a:buClr>
                <a:srgbClr val="333333"/>
              </a:buClr>
              <a:buSzPct val="100000"/>
              <a:buFont typeface="Arial" panose="020B0604020202020204" pitchFamily="34" charset="0"/>
              <a:buChar char="•"/>
            </a:pPr>
            <a:r>
              <a:rPr lang="en-US" sz="1200" i="0" dirty="0">
                <a:solidFill>
                  <a:srgbClr val="004E7D"/>
                </a:solidFill>
                <a:highlight>
                  <a:srgbClr val="FFFFFF"/>
                </a:highlight>
                <a:latin typeface="+mj-lt"/>
                <a:sym typeface="Questrial"/>
              </a:rPr>
              <a:t>has made plans to emigrate or has already emigrated to the United States.</a:t>
            </a:r>
          </a:p>
        </p:txBody>
      </p:sp>
      <p:sp>
        <p:nvSpPr>
          <p:cNvPr id="5" name="Title 4">
            <a:extLst>
              <a:ext uri="{FF2B5EF4-FFF2-40B4-BE49-F238E27FC236}">
                <a16:creationId xmlns="" xmlns:a16="http://schemas.microsoft.com/office/drawing/2014/main" id="{8F468BB8-588E-419B-B86F-04E8074163E5}"/>
              </a:ext>
            </a:extLst>
          </p:cNvPr>
          <p:cNvSpPr>
            <a:spLocks noGrp="1"/>
          </p:cNvSpPr>
          <p:nvPr>
            <p:ph type="title"/>
          </p:nvPr>
        </p:nvSpPr>
        <p:spPr/>
        <p:txBody>
          <a:bodyPr/>
          <a:lstStyle/>
          <a:p>
            <a:pPr algn="ctr"/>
            <a:r>
              <a:rPr lang="en-US" dirty="0"/>
              <a:t>Eligibility</a:t>
            </a:r>
          </a:p>
        </p:txBody>
      </p:sp>
    </p:spTree>
    <p:extLst>
      <p:ext uri="{BB962C8B-B14F-4D97-AF65-F5344CB8AC3E}">
        <p14:creationId xmlns:p14="http://schemas.microsoft.com/office/powerpoint/2010/main" val="1428630313"/>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 xmlns:a16="http://schemas.microsoft.com/office/drawing/2014/main" id="{A3CFC4D1-5B65-4E82-BB46-4F2F1845BBD8}"/>
              </a:ext>
            </a:extLst>
          </p:cNvPr>
          <p:cNvSpPr>
            <a:spLocks noGrp="1"/>
          </p:cNvSpPr>
          <p:nvPr>
            <p:ph type="sldNum" sz="quarter" idx="12"/>
          </p:nvPr>
        </p:nvSpPr>
        <p:spPr/>
        <p:txBody>
          <a:bodyPr/>
          <a:lstStyle/>
          <a:p>
            <a:fld id="{2066355A-084C-D24E-9AD2-7E4FC41EA627}" type="slidenum">
              <a:rPr lang="en-US" smtClean="0"/>
              <a:t>4</a:t>
            </a:fld>
            <a:endParaRPr lang="en-US"/>
          </a:p>
        </p:txBody>
      </p:sp>
      <p:sp>
        <p:nvSpPr>
          <p:cNvPr id="4" name="Content Placeholder 3">
            <a:extLst>
              <a:ext uri="{FF2B5EF4-FFF2-40B4-BE49-F238E27FC236}">
                <a16:creationId xmlns="" xmlns:a16="http://schemas.microsoft.com/office/drawing/2014/main" id="{E9CCBCE1-D8F4-464E-A0B0-7D3AA78E02FF}"/>
              </a:ext>
            </a:extLst>
          </p:cNvPr>
          <p:cNvSpPr>
            <a:spLocks noGrp="1"/>
          </p:cNvSpPr>
          <p:nvPr>
            <p:ph sz="quarter" idx="13"/>
          </p:nvPr>
        </p:nvSpPr>
        <p:spPr/>
        <p:txBody>
          <a:bodyPr/>
          <a:lstStyle/>
          <a:p>
            <a:pPr marL="85725" algn="just">
              <a:spcAft>
                <a:spcPts val="0"/>
              </a:spcAft>
              <a:buClr>
                <a:srgbClr val="1D1B10"/>
              </a:buClr>
              <a:buSzPct val="100000"/>
            </a:pPr>
            <a:r>
              <a:rPr lang="en-US" i="0" dirty="0">
                <a:solidFill>
                  <a:srgbClr val="004E7D"/>
                </a:solidFill>
                <a:latin typeface="+mj-lt"/>
                <a:sym typeface="Questrial"/>
              </a:rPr>
              <a:t>The FLEX program can support students with disabilities and encourages their participation.</a:t>
            </a:r>
          </a:p>
          <a:p>
            <a:pPr marL="85725" algn="just">
              <a:spcAft>
                <a:spcPts val="0"/>
              </a:spcAft>
              <a:buClr>
                <a:srgbClr val="1D1B10"/>
              </a:buClr>
              <a:buSzPct val="100000"/>
            </a:pPr>
            <a:endParaRPr lang="en-US" i="0" dirty="0">
              <a:solidFill>
                <a:srgbClr val="1D1B10"/>
              </a:solidFill>
              <a:latin typeface="+mj-lt"/>
              <a:sym typeface="Questrial"/>
            </a:endParaRPr>
          </a:p>
          <a:p>
            <a:pPr marL="85725" algn="just">
              <a:spcAft>
                <a:spcPts val="0"/>
              </a:spcAft>
              <a:buClr>
                <a:srgbClr val="1D1B10"/>
              </a:buClr>
              <a:buSzPct val="100000"/>
            </a:pPr>
            <a:r>
              <a:rPr lang="en-US" i="0" dirty="0">
                <a:solidFill>
                  <a:srgbClr val="004E7D"/>
                </a:solidFill>
                <a:latin typeface="+mj-lt"/>
                <a:sym typeface="Questrial"/>
              </a:rPr>
              <a:t>High school students with disabilities born between February 15, 2001 and 15 July 2004 are eligible to apply for </a:t>
            </a:r>
            <a:r>
              <a:rPr lang="en-US" i="0" dirty="0" smtClean="0">
                <a:solidFill>
                  <a:srgbClr val="004E7D"/>
                </a:solidFill>
                <a:latin typeface="+mj-lt"/>
                <a:sym typeface="Questrial"/>
              </a:rPr>
              <a:t>FLEX</a:t>
            </a:r>
            <a:endParaRPr lang="en-US" i="0" dirty="0">
              <a:solidFill>
                <a:srgbClr val="004E7D"/>
              </a:solidFill>
              <a:latin typeface="+mj-lt"/>
              <a:sym typeface="Questrial"/>
            </a:endParaRPr>
          </a:p>
          <a:p>
            <a:endParaRPr lang="en-US" dirty="0"/>
          </a:p>
        </p:txBody>
      </p:sp>
      <p:sp>
        <p:nvSpPr>
          <p:cNvPr id="5" name="Title 4">
            <a:extLst>
              <a:ext uri="{FF2B5EF4-FFF2-40B4-BE49-F238E27FC236}">
                <a16:creationId xmlns="" xmlns:a16="http://schemas.microsoft.com/office/drawing/2014/main" id="{8F468BB8-588E-419B-B86F-04E8074163E5}"/>
              </a:ext>
            </a:extLst>
          </p:cNvPr>
          <p:cNvSpPr>
            <a:spLocks noGrp="1"/>
          </p:cNvSpPr>
          <p:nvPr>
            <p:ph type="title"/>
          </p:nvPr>
        </p:nvSpPr>
        <p:spPr/>
        <p:txBody>
          <a:bodyPr/>
          <a:lstStyle/>
          <a:p>
            <a:pPr algn="ctr"/>
            <a:r>
              <a:rPr lang="en-US" dirty="0">
                <a:sym typeface="Questrial"/>
              </a:rPr>
              <a:t>Students with Disabilities</a:t>
            </a:r>
            <a:endParaRPr lang="en-US" dirty="0"/>
          </a:p>
        </p:txBody>
      </p:sp>
      <p:pic>
        <p:nvPicPr>
          <p:cNvPr id="9" name="Picture Placeholder 8" descr="A person standing in front of a curtain&#10;&#10;Description generated with very high confidence">
            <a:extLst>
              <a:ext uri="{FF2B5EF4-FFF2-40B4-BE49-F238E27FC236}">
                <a16:creationId xmlns="" xmlns:a16="http://schemas.microsoft.com/office/drawing/2014/main" id="{C18C8A5E-EBDD-41EE-840D-61538D2C60B8}"/>
              </a:ext>
            </a:extLst>
          </p:cNvPr>
          <p:cNvPicPr>
            <a:picLocks noGrp="1" noChangeAspect="1"/>
          </p:cNvPicPr>
          <p:nvPr>
            <p:ph type="pic" sz="quarter" idx="14"/>
          </p:nvPr>
        </p:nvPicPr>
        <p:blipFill>
          <a:blip r:embed="rId3"/>
          <a:srcRect l="7546" r="7546"/>
          <a:stretch>
            <a:fillRect/>
          </a:stretch>
        </p:blipFill>
        <p:spPr/>
      </p:pic>
    </p:spTree>
    <p:extLst>
      <p:ext uri="{BB962C8B-B14F-4D97-AF65-F5344CB8AC3E}">
        <p14:creationId xmlns:p14="http://schemas.microsoft.com/office/powerpoint/2010/main" val="1068303658"/>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4" descr="11902341_1029437360429255_5684984091686509702_n.jpg">
            <a:extLst>
              <a:ext uri="{FF2B5EF4-FFF2-40B4-BE49-F238E27FC236}">
                <a16:creationId xmlns="" xmlns:a16="http://schemas.microsoft.com/office/drawing/2014/main" id="{4A56F960-341A-4985-BF0F-5EDF856BB860}"/>
              </a:ext>
            </a:extLst>
          </p:cNvPr>
          <p:cNvPicPr>
            <a:picLocks noGrp="1" noChangeAspect="1" noChangeArrowheads="1"/>
          </p:cNvPicPr>
          <p:nvPr>
            <p:ph type="pic" sz="quarter" idx="24"/>
          </p:nvPr>
        </p:nvPicPr>
        <p:blipFill>
          <a:blip r:embed="rId3">
            <a:extLst>
              <a:ext uri="{28A0092B-C50C-407E-A947-70E740481C1C}">
                <a14:useLocalDpi xmlns:a14="http://schemas.microsoft.com/office/drawing/2010/main" val="0"/>
              </a:ext>
            </a:extLst>
          </a:blip>
          <a:srcRect l="21901" r="21901"/>
          <a:stretch>
            <a:fillRect/>
          </a:stretch>
        </p:blipFill>
        <p:spPr bwMode="auto">
          <a:xfrm>
            <a:off x="7615238" y="2565400"/>
            <a:ext cx="1524000" cy="153670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descr="11752166_1016494615056863_2346566849689992446_n.jpg">
            <a:extLst>
              <a:ext uri="{FF2B5EF4-FFF2-40B4-BE49-F238E27FC236}">
                <a16:creationId xmlns="" xmlns:a16="http://schemas.microsoft.com/office/drawing/2014/main" id="{9A75B589-BA68-4023-88AF-A54FE52AD6C3}"/>
              </a:ext>
            </a:extLst>
          </p:cNvPr>
          <p:cNvPicPr>
            <a:picLocks noGrp="1" noChangeAspect="1" noChangeArrowheads="1"/>
          </p:cNvPicPr>
          <p:nvPr>
            <p:ph type="pic" sz="quarter" idx="23"/>
          </p:nvPr>
        </p:nvPicPr>
        <p:blipFill>
          <a:blip r:embed="rId4">
            <a:extLst>
              <a:ext uri="{28A0092B-C50C-407E-A947-70E740481C1C}">
                <a14:useLocalDpi xmlns:a14="http://schemas.microsoft.com/office/drawing/2010/main" val="0"/>
              </a:ext>
            </a:extLst>
          </a:blip>
          <a:srcRect t="208" b="208"/>
          <a:stretch>
            <a:fillRect/>
          </a:stretch>
        </p:blipFill>
        <p:spPr bwMode="auto">
          <a:xfrm>
            <a:off x="6108700" y="1047750"/>
            <a:ext cx="1524000" cy="151765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3" descr="395140_4793707929387_354432007_n.jpg">
            <a:extLst>
              <a:ext uri="{FF2B5EF4-FFF2-40B4-BE49-F238E27FC236}">
                <a16:creationId xmlns="" xmlns:a16="http://schemas.microsoft.com/office/drawing/2014/main" id="{52F5EE09-9F7D-4839-8739-DF114609FB17}"/>
              </a:ext>
            </a:extLst>
          </p:cNvPr>
          <p:cNvPicPr>
            <a:picLocks noGrp="1" noChangeAspect="1" noChangeArrowheads="1"/>
          </p:cNvPicPr>
          <p:nvPr>
            <p:ph type="pic" sz="quarter" idx="22"/>
          </p:nvPr>
        </p:nvPicPr>
        <p:blipFill>
          <a:blip r:embed="rId5">
            <a:extLst>
              <a:ext uri="{28A0092B-C50C-407E-A947-70E740481C1C}">
                <a14:useLocalDpi xmlns:a14="http://schemas.microsoft.com/office/drawing/2010/main" val="0"/>
              </a:ext>
            </a:extLst>
          </a:blip>
          <a:srcRect l="17183" r="17183"/>
          <a:stretch>
            <a:fillRect/>
          </a:stretch>
        </p:blipFill>
        <p:spPr bwMode="auto">
          <a:xfrm flipH="1">
            <a:off x="4570413" y="2565400"/>
            <a:ext cx="1522412" cy="153670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1238943_704702036211149_1729211122_n.jpg">
            <a:extLst>
              <a:ext uri="{FF2B5EF4-FFF2-40B4-BE49-F238E27FC236}">
                <a16:creationId xmlns="" xmlns:a16="http://schemas.microsoft.com/office/drawing/2014/main" id="{5F177369-B87F-4218-A0F5-E5495E27407B}"/>
              </a:ext>
            </a:extLst>
          </p:cNvPr>
          <p:cNvPicPr>
            <a:picLocks noGrp="1" noChangeAspect="1" noChangeArrowheads="1"/>
          </p:cNvPicPr>
          <p:nvPr>
            <p:ph type="pic" sz="quarter" idx="20"/>
          </p:nvPr>
        </p:nvPicPr>
        <p:blipFill>
          <a:blip r:embed="rId6">
            <a:extLst>
              <a:ext uri="{28A0092B-C50C-407E-A947-70E740481C1C}">
                <a14:useLocalDpi xmlns:a14="http://schemas.microsoft.com/office/drawing/2010/main" val="0"/>
              </a:ext>
            </a:extLst>
          </a:blip>
          <a:srcRect l="16527" r="16527"/>
          <a:stretch>
            <a:fillRect/>
          </a:stretch>
        </p:blipFill>
        <p:spPr bwMode="auto">
          <a:xfrm>
            <a:off x="3054350" y="1047750"/>
            <a:ext cx="1524000" cy="151765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1394445_723960160952003_24378116_n.jpg">
            <a:extLst>
              <a:ext uri="{FF2B5EF4-FFF2-40B4-BE49-F238E27FC236}">
                <a16:creationId xmlns="" xmlns:a16="http://schemas.microsoft.com/office/drawing/2014/main" id="{BE239170-D343-461E-8BBD-26EA1DB32DBE}"/>
              </a:ext>
            </a:extLst>
          </p:cNvPr>
          <p:cNvPicPr>
            <a:picLocks noGrp="1" noChangeAspect="1" noChangeArrowheads="1"/>
          </p:cNvPicPr>
          <p:nvPr>
            <p:ph type="pic" sz="quarter" idx="21"/>
          </p:nvPr>
        </p:nvPicPr>
        <p:blipFill>
          <a:blip r:embed="rId7">
            <a:extLst>
              <a:ext uri="{28A0092B-C50C-407E-A947-70E740481C1C}">
                <a14:useLocalDpi xmlns:a14="http://schemas.microsoft.com/office/drawing/2010/main" val="0"/>
              </a:ext>
            </a:extLst>
          </a:blip>
          <a:srcRect l="16942" r="16942"/>
          <a:stretch>
            <a:fillRect/>
          </a:stretch>
        </p:blipFill>
        <p:spPr bwMode="auto">
          <a:xfrm>
            <a:off x="1524000" y="2565400"/>
            <a:ext cx="1524000" cy="153670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3" descr="10686903_971749002841357_9034760401426127991_n.jpg">
            <a:extLst>
              <a:ext uri="{FF2B5EF4-FFF2-40B4-BE49-F238E27FC236}">
                <a16:creationId xmlns="" xmlns:a16="http://schemas.microsoft.com/office/drawing/2014/main" id="{DB467F5F-3AF2-4E7C-9862-69D4D0FEDAD4}"/>
              </a:ext>
            </a:extLst>
          </p:cNvPr>
          <p:cNvPicPr>
            <a:picLocks noGrp="1" noChangeAspect="1" noChangeArrowheads="1"/>
          </p:cNvPicPr>
          <p:nvPr>
            <p:ph type="pic" sz="quarter" idx="19"/>
          </p:nvPr>
        </p:nvPicPr>
        <p:blipFill>
          <a:blip r:embed="rId8">
            <a:extLst>
              <a:ext uri="{28A0092B-C50C-407E-A947-70E740481C1C}">
                <a14:useLocalDpi xmlns:a14="http://schemas.microsoft.com/office/drawing/2010/main" val="0"/>
              </a:ext>
            </a:extLst>
          </a:blip>
          <a:srcRect l="16527" r="16527"/>
          <a:stretch>
            <a:fillRect/>
          </a:stretch>
        </p:blipFill>
        <p:spPr bwMode="auto">
          <a:xfrm>
            <a:off x="0" y="1047750"/>
            <a:ext cx="1524000" cy="151765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 xmlns:a16="http://schemas.microsoft.com/office/drawing/2014/main" id="{8914B20D-707A-499F-ADED-8B854749808F}"/>
              </a:ext>
            </a:extLst>
          </p:cNvPr>
          <p:cNvSpPr>
            <a:spLocks noGrp="1"/>
          </p:cNvSpPr>
          <p:nvPr>
            <p:ph type="title"/>
          </p:nvPr>
        </p:nvSpPr>
        <p:spPr/>
        <p:txBody>
          <a:bodyPr/>
          <a:lstStyle/>
          <a:p>
            <a:pPr algn="ctr"/>
            <a:r>
              <a:rPr lang="en-US" dirty="0">
                <a:sym typeface="Questrial"/>
              </a:rPr>
              <a:t>What Does the Scholarship Provide? </a:t>
            </a:r>
            <a:endParaRPr lang="en-US" dirty="0"/>
          </a:p>
        </p:txBody>
      </p:sp>
      <p:sp>
        <p:nvSpPr>
          <p:cNvPr id="3" name="Slide Number Placeholder 2">
            <a:extLst>
              <a:ext uri="{FF2B5EF4-FFF2-40B4-BE49-F238E27FC236}">
                <a16:creationId xmlns="" xmlns:a16="http://schemas.microsoft.com/office/drawing/2014/main" id="{ADCE30F9-2EEE-4736-B165-8DF9D96F11C4}"/>
              </a:ext>
            </a:extLst>
          </p:cNvPr>
          <p:cNvSpPr>
            <a:spLocks noGrp="1"/>
          </p:cNvSpPr>
          <p:nvPr>
            <p:ph type="sldNum" sz="quarter" idx="12"/>
          </p:nvPr>
        </p:nvSpPr>
        <p:spPr/>
        <p:txBody>
          <a:bodyPr/>
          <a:lstStyle/>
          <a:p>
            <a:fld id="{2066355A-084C-D24E-9AD2-7E4FC41EA627}" type="slidenum">
              <a:rPr lang="en-US" smtClean="0"/>
              <a:t>5</a:t>
            </a:fld>
            <a:endParaRPr lang="en-US"/>
          </a:p>
        </p:txBody>
      </p:sp>
      <p:sp>
        <p:nvSpPr>
          <p:cNvPr id="10" name="Content Placeholder 9">
            <a:extLst>
              <a:ext uri="{FF2B5EF4-FFF2-40B4-BE49-F238E27FC236}">
                <a16:creationId xmlns="" xmlns:a16="http://schemas.microsoft.com/office/drawing/2014/main" id="{F960FB53-7831-438E-9F2E-07B62E55903E}"/>
              </a:ext>
            </a:extLst>
          </p:cNvPr>
          <p:cNvSpPr>
            <a:spLocks noGrp="1"/>
          </p:cNvSpPr>
          <p:nvPr>
            <p:ph sz="quarter" idx="27"/>
          </p:nvPr>
        </p:nvSpPr>
        <p:spPr/>
        <p:txBody>
          <a:bodyPr/>
          <a:lstStyle/>
          <a:p>
            <a:r>
              <a:rPr lang="en-US" sz="1200" dirty="0">
                <a:latin typeface="+mj-lt"/>
                <a:sym typeface="Questrial"/>
              </a:rPr>
              <a:t>Round-trip international travel &amp; medical insurance</a:t>
            </a:r>
          </a:p>
          <a:p>
            <a:endParaRPr lang="en-US" dirty="0"/>
          </a:p>
        </p:txBody>
      </p:sp>
      <p:sp>
        <p:nvSpPr>
          <p:cNvPr id="11" name="Content Placeholder 10">
            <a:extLst>
              <a:ext uri="{FF2B5EF4-FFF2-40B4-BE49-F238E27FC236}">
                <a16:creationId xmlns="" xmlns:a16="http://schemas.microsoft.com/office/drawing/2014/main" id="{BAAF1CD2-8996-4F43-9FC5-D6556C45F352}"/>
              </a:ext>
            </a:extLst>
          </p:cNvPr>
          <p:cNvSpPr>
            <a:spLocks noGrp="1"/>
          </p:cNvSpPr>
          <p:nvPr>
            <p:ph sz="quarter" idx="13"/>
          </p:nvPr>
        </p:nvSpPr>
        <p:spPr/>
        <p:txBody>
          <a:bodyPr/>
          <a:lstStyle/>
          <a:p>
            <a:r>
              <a:rPr lang="en-US" sz="1200" dirty="0">
                <a:latin typeface="+mj-lt"/>
              </a:rPr>
              <a:t>Monthly a</a:t>
            </a:r>
            <a:r>
              <a:rPr lang="en-US" sz="1200" dirty="0">
                <a:latin typeface="+mj-lt"/>
                <a:sym typeface="Questrial"/>
              </a:rPr>
              <a:t>llowances to help students participate in social activities and buy necessary personal supplies</a:t>
            </a:r>
            <a:endParaRPr lang="en-US" sz="1200" dirty="0">
              <a:latin typeface="+mj-lt"/>
            </a:endParaRPr>
          </a:p>
        </p:txBody>
      </p:sp>
      <p:sp>
        <p:nvSpPr>
          <p:cNvPr id="12" name="Content Placeholder 11">
            <a:extLst>
              <a:ext uri="{FF2B5EF4-FFF2-40B4-BE49-F238E27FC236}">
                <a16:creationId xmlns="" xmlns:a16="http://schemas.microsoft.com/office/drawing/2014/main" id="{7664BC32-58F1-47C9-8824-9887321CF039}"/>
              </a:ext>
            </a:extLst>
          </p:cNvPr>
          <p:cNvSpPr>
            <a:spLocks noGrp="1"/>
          </p:cNvSpPr>
          <p:nvPr>
            <p:ph sz="quarter" idx="28"/>
          </p:nvPr>
        </p:nvSpPr>
        <p:spPr/>
        <p:txBody>
          <a:bodyPr/>
          <a:lstStyle/>
          <a:p>
            <a:r>
              <a:rPr lang="en-US" sz="1200" dirty="0">
                <a:latin typeface="+mj-lt"/>
                <a:sym typeface="Questrial"/>
              </a:rPr>
              <a:t>Placement with a U.S. host family for one year &amp; enrollment in a U.S. secondary school</a:t>
            </a:r>
          </a:p>
          <a:p>
            <a:endParaRPr lang="en-US" sz="1200" dirty="0">
              <a:latin typeface="+mj-lt"/>
              <a:sym typeface="Questrial"/>
            </a:endParaRPr>
          </a:p>
          <a:p>
            <a:endParaRPr lang="en-US" dirty="0"/>
          </a:p>
        </p:txBody>
      </p:sp>
      <p:sp>
        <p:nvSpPr>
          <p:cNvPr id="13" name="Content Placeholder 12">
            <a:extLst>
              <a:ext uri="{FF2B5EF4-FFF2-40B4-BE49-F238E27FC236}">
                <a16:creationId xmlns="" xmlns:a16="http://schemas.microsoft.com/office/drawing/2014/main" id="{D8ADBB3F-53B6-462E-AC17-903B378B199B}"/>
              </a:ext>
            </a:extLst>
          </p:cNvPr>
          <p:cNvSpPr>
            <a:spLocks noGrp="1"/>
          </p:cNvSpPr>
          <p:nvPr>
            <p:ph sz="quarter" idx="29"/>
          </p:nvPr>
        </p:nvSpPr>
        <p:spPr/>
        <p:txBody>
          <a:bodyPr/>
          <a:lstStyle/>
          <a:p>
            <a:r>
              <a:rPr lang="en-US" sz="1200" dirty="0">
                <a:latin typeface="+mj-lt"/>
                <a:sym typeface="Questrial"/>
              </a:rPr>
              <a:t>Program orientation activities including preparation for going on the program &amp; for returning home</a:t>
            </a:r>
          </a:p>
          <a:p>
            <a:endParaRPr lang="en-US" dirty="0"/>
          </a:p>
        </p:txBody>
      </p:sp>
      <p:sp>
        <p:nvSpPr>
          <p:cNvPr id="14" name="Content Placeholder 13">
            <a:extLst>
              <a:ext uri="{FF2B5EF4-FFF2-40B4-BE49-F238E27FC236}">
                <a16:creationId xmlns="" xmlns:a16="http://schemas.microsoft.com/office/drawing/2014/main" id="{E5CB8BF3-A23C-43E1-847B-61ECDE248E6C}"/>
              </a:ext>
            </a:extLst>
          </p:cNvPr>
          <p:cNvSpPr>
            <a:spLocks noGrp="1"/>
          </p:cNvSpPr>
          <p:nvPr>
            <p:ph sz="quarter" idx="30"/>
          </p:nvPr>
        </p:nvSpPr>
        <p:spPr/>
        <p:txBody>
          <a:bodyPr/>
          <a:lstStyle/>
          <a:p>
            <a:r>
              <a:rPr lang="en-US" sz="1200" dirty="0">
                <a:latin typeface="+mj-lt"/>
                <a:sym typeface="Questrial"/>
              </a:rPr>
              <a:t>Program activities arranged in U.S. communities</a:t>
            </a:r>
          </a:p>
          <a:p>
            <a:endParaRPr lang="en-US" dirty="0"/>
          </a:p>
        </p:txBody>
      </p:sp>
      <p:sp>
        <p:nvSpPr>
          <p:cNvPr id="15" name="Content Placeholder 14">
            <a:extLst>
              <a:ext uri="{FF2B5EF4-FFF2-40B4-BE49-F238E27FC236}">
                <a16:creationId xmlns="" xmlns:a16="http://schemas.microsoft.com/office/drawing/2014/main" id="{223F2104-5C68-4DEC-90CF-0B1A49F54846}"/>
              </a:ext>
            </a:extLst>
          </p:cNvPr>
          <p:cNvSpPr>
            <a:spLocks noGrp="1"/>
          </p:cNvSpPr>
          <p:nvPr>
            <p:ph sz="quarter" idx="31"/>
          </p:nvPr>
        </p:nvSpPr>
        <p:spPr/>
        <p:txBody>
          <a:bodyPr/>
          <a:lstStyle/>
          <a:p>
            <a:r>
              <a:rPr lang="en-US" sz="1200" dirty="0">
                <a:latin typeface="+mj-lt"/>
                <a:sym typeface="Questrial"/>
              </a:rPr>
              <a:t>Support for alumni as they implement projects in their home communities</a:t>
            </a:r>
          </a:p>
          <a:p>
            <a:endParaRPr lang="en-US" dirty="0"/>
          </a:p>
        </p:txBody>
      </p:sp>
    </p:spTree>
    <p:extLst>
      <p:ext uri="{BB962C8B-B14F-4D97-AF65-F5344CB8AC3E}">
        <p14:creationId xmlns:p14="http://schemas.microsoft.com/office/powerpoint/2010/main" val="589877325"/>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5EB2F7C-0463-4E7F-B021-01E53840EBBA}"/>
              </a:ext>
            </a:extLst>
          </p:cNvPr>
          <p:cNvSpPr>
            <a:spLocks noGrp="1"/>
          </p:cNvSpPr>
          <p:nvPr>
            <p:ph type="title"/>
          </p:nvPr>
        </p:nvSpPr>
        <p:spPr/>
        <p:txBody>
          <a:bodyPr/>
          <a:lstStyle/>
          <a:p>
            <a:pPr algn="ctr"/>
            <a:r>
              <a:rPr lang="en-US" dirty="0"/>
              <a:t>What Is </a:t>
            </a:r>
            <a:r>
              <a:rPr lang="en-US" dirty="0">
                <a:solidFill>
                  <a:srgbClr val="FF0000"/>
                </a:solidFill>
              </a:rPr>
              <a:t>NOT</a:t>
            </a:r>
            <a:r>
              <a:rPr lang="en-US" dirty="0"/>
              <a:t> Provided?</a:t>
            </a:r>
          </a:p>
        </p:txBody>
      </p:sp>
      <p:sp>
        <p:nvSpPr>
          <p:cNvPr id="3" name="Slide Number Placeholder 2">
            <a:extLst>
              <a:ext uri="{FF2B5EF4-FFF2-40B4-BE49-F238E27FC236}">
                <a16:creationId xmlns="" xmlns:a16="http://schemas.microsoft.com/office/drawing/2014/main" id="{714DC682-8935-472E-8948-94907B2A7EC0}"/>
              </a:ext>
            </a:extLst>
          </p:cNvPr>
          <p:cNvSpPr>
            <a:spLocks noGrp="1"/>
          </p:cNvSpPr>
          <p:nvPr>
            <p:ph type="sldNum" sz="quarter" idx="12"/>
          </p:nvPr>
        </p:nvSpPr>
        <p:spPr/>
        <p:txBody>
          <a:bodyPr/>
          <a:lstStyle/>
          <a:p>
            <a:fld id="{2066355A-084C-D24E-9AD2-7E4FC41EA627}" type="slidenum">
              <a:rPr lang="en-US" smtClean="0"/>
              <a:pPr/>
              <a:t>6</a:t>
            </a:fld>
            <a:endParaRPr lang="en-US"/>
          </a:p>
        </p:txBody>
      </p:sp>
      <p:sp>
        <p:nvSpPr>
          <p:cNvPr id="4" name="Content Placeholder 3">
            <a:extLst>
              <a:ext uri="{FF2B5EF4-FFF2-40B4-BE49-F238E27FC236}">
                <a16:creationId xmlns="" xmlns:a16="http://schemas.microsoft.com/office/drawing/2014/main" id="{14928FD0-710D-4452-8C79-D7455038FE06}"/>
              </a:ext>
            </a:extLst>
          </p:cNvPr>
          <p:cNvSpPr>
            <a:spLocks noGrp="1"/>
          </p:cNvSpPr>
          <p:nvPr>
            <p:ph sz="quarter" idx="13"/>
          </p:nvPr>
        </p:nvSpPr>
        <p:spPr>
          <a:xfrm>
            <a:off x="586561" y="1885950"/>
            <a:ext cx="1828800" cy="685800"/>
          </a:xfrm>
        </p:spPr>
        <p:txBody>
          <a:bodyPr/>
          <a:lstStyle/>
          <a:p>
            <a:r>
              <a:rPr lang="en-US" sz="1200" i="0" dirty="0">
                <a:solidFill>
                  <a:schemeClr val="bg1"/>
                </a:solidFill>
                <a:latin typeface="+mj-lt"/>
                <a:sym typeface="Questrial"/>
              </a:rPr>
              <a:t>International Passport</a:t>
            </a:r>
          </a:p>
        </p:txBody>
      </p:sp>
      <p:sp>
        <p:nvSpPr>
          <p:cNvPr id="5" name="Content Placeholder 4">
            <a:extLst>
              <a:ext uri="{FF2B5EF4-FFF2-40B4-BE49-F238E27FC236}">
                <a16:creationId xmlns="" xmlns:a16="http://schemas.microsoft.com/office/drawing/2014/main" id="{B8D36B76-832B-4770-A2FA-503E33DBF215}"/>
              </a:ext>
            </a:extLst>
          </p:cNvPr>
          <p:cNvSpPr>
            <a:spLocks noGrp="1"/>
          </p:cNvSpPr>
          <p:nvPr>
            <p:ph sz="quarter" idx="14"/>
          </p:nvPr>
        </p:nvSpPr>
        <p:spPr>
          <a:xfrm>
            <a:off x="2659521" y="1885950"/>
            <a:ext cx="1828800" cy="685800"/>
          </a:xfrm>
        </p:spPr>
        <p:txBody>
          <a:bodyPr/>
          <a:lstStyle/>
          <a:p>
            <a:r>
              <a:rPr lang="en-US" sz="1200" i="0" dirty="0">
                <a:solidFill>
                  <a:schemeClr val="bg1"/>
                </a:solidFill>
                <a:latin typeface="+mj-lt"/>
                <a:sym typeface="Questrial"/>
              </a:rPr>
              <a:t>Personal Expenses</a:t>
            </a:r>
            <a:endParaRPr lang="en-US" sz="1000" dirty="0">
              <a:latin typeface="+mj-lt"/>
            </a:endParaRPr>
          </a:p>
        </p:txBody>
      </p:sp>
      <p:sp>
        <p:nvSpPr>
          <p:cNvPr id="6" name="Content Placeholder 5">
            <a:extLst>
              <a:ext uri="{FF2B5EF4-FFF2-40B4-BE49-F238E27FC236}">
                <a16:creationId xmlns="" xmlns:a16="http://schemas.microsoft.com/office/drawing/2014/main" id="{1106FE79-E06B-4AE6-B877-3FD6C10800DD}"/>
              </a:ext>
            </a:extLst>
          </p:cNvPr>
          <p:cNvSpPr>
            <a:spLocks noGrp="1"/>
          </p:cNvSpPr>
          <p:nvPr>
            <p:ph sz="quarter" idx="15"/>
          </p:nvPr>
        </p:nvSpPr>
        <p:spPr>
          <a:xfrm>
            <a:off x="4790812" y="1885950"/>
            <a:ext cx="1828800" cy="685800"/>
          </a:xfrm>
        </p:spPr>
        <p:txBody>
          <a:bodyPr/>
          <a:lstStyle/>
          <a:p>
            <a:pPr>
              <a:buClr>
                <a:srgbClr val="1D1B10"/>
              </a:buClr>
              <a:buSzPct val="100000"/>
            </a:pPr>
            <a:r>
              <a:rPr lang="en-US" sz="1200" i="0" dirty="0">
                <a:solidFill>
                  <a:schemeClr val="bg1"/>
                </a:solidFill>
                <a:latin typeface="+mj-lt"/>
                <a:sym typeface="Questrial"/>
              </a:rPr>
              <a:t>Excess Baggage Costs</a:t>
            </a:r>
          </a:p>
        </p:txBody>
      </p:sp>
      <p:sp>
        <p:nvSpPr>
          <p:cNvPr id="7" name="Content Placeholder 6">
            <a:extLst>
              <a:ext uri="{FF2B5EF4-FFF2-40B4-BE49-F238E27FC236}">
                <a16:creationId xmlns="" xmlns:a16="http://schemas.microsoft.com/office/drawing/2014/main" id="{7ECDFFCA-4405-495D-9270-6CCED3297BF2}"/>
              </a:ext>
            </a:extLst>
          </p:cNvPr>
          <p:cNvSpPr>
            <a:spLocks noGrp="1"/>
          </p:cNvSpPr>
          <p:nvPr>
            <p:ph sz="quarter" idx="16"/>
          </p:nvPr>
        </p:nvSpPr>
        <p:spPr>
          <a:xfrm>
            <a:off x="6922103" y="1885950"/>
            <a:ext cx="1828800" cy="685800"/>
          </a:xfrm>
        </p:spPr>
        <p:txBody>
          <a:bodyPr/>
          <a:lstStyle/>
          <a:p>
            <a:pPr>
              <a:buClr>
                <a:srgbClr val="1D1B10"/>
              </a:buClr>
              <a:buSzPct val="100000"/>
            </a:pPr>
            <a:r>
              <a:rPr lang="en-US" sz="1200" i="0" dirty="0">
                <a:solidFill>
                  <a:schemeClr val="bg1"/>
                </a:solidFill>
                <a:latin typeface="+mj-lt"/>
                <a:sym typeface="Questrial"/>
              </a:rPr>
              <a:t>Telephone Calls</a:t>
            </a:r>
            <a:endParaRPr lang="en-US" sz="1200" i="0" dirty="0">
              <a:solidFill>
                <a:schemeClr val="bg1"/>
              </a:solidFill>
              <a:latin typeface="+mj-lt"/>
            </a:endParaRPr>
          </a:p>
        </p:txBody>
      </p:sp>
    </p:spTree>
    <p:extLst>
      <p:ext uri="{BB962C8B-B14F-4D97-AF65-F5344CB8AC3E}">
        <p14:creationId xmlns:p14="http://schemas.microsoft.com/office/powerpoint/2010/main" val="3463796751"/>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 xmlns:a16="http://schemas.microsoft.com/office/drawing/2014/main" id="{607B10AE-7CC8-4DCB-BADC-A205C1CFF637}"/>
              </a:ext>
            </a:extLst>
          </p:cNvPr>
          <p:cNvSpPr>
            <a:spLocks noGrp="1"/>
          </p:cNvSpPr>
          <p:nvPr>
            <p:ph type="sldNum" sz="quarter" idx="12"/>
          </p:nvPr>
        </p:nvSpPr>
        <p:spPr/>
        <p:txBody>
          <a:bodyPr/>
          <a:lstStyle/>
          <a:p>
            <a:fld id="{2066355A-084C-D24E-9AD2-7E4FC41EA627}" type="slidenum">
              <a:rPr lang="en-US" smtClean="0"/>
              <a:t>7</a:t>
            </a:fld>
            <a:endParaRPr lang="en-US"/>
          </a:p>
        </p:txBody>
      </p:sp>
      <p:sp>
        <p:nvSpPr>
          <p:cNvPr id="4" name="Content Placeholder 3">
            <a:extLst>
              <a:ext uri="{FF2B5EF4-FFF2-40B4-BE49-F238E27FC236}">
                <a16:creationId xmlns="" xmlns:a16="http://schemas.microsoft.com/office/drawing/2014/main" id="{B990665E-58C3-4EB1-8BA8-E322CA998A9A}"/>
              </a:ext>
            </a:extLst>
          </p:cNvPr>
          <p:cNvSpPr>
            <a:spLocks noGrp="1"/>
          </p:cNvSpPr>
          <p:nvPr>
            <p:ph sz="quarter" idx="13"/>
          </p:nvPr>
        </p:nvSpPr>
        <p:spPr/>
        <p:txBody>
          <a:bodyPr/>
          <a:lstStyle/>
          <a:p>
            <a:pPr algn="just">
              <a:buSzPct val="25000"/>
            </a:pPr>
            <a:r>
              <a:rPr lang="en-US" i="0" dirty="0">
                <a:solidFill>
                  <a:srgbClr val="004E7D"/>
                </a:solidFill>
                <a:latin typeface="+mj-lt"/>
                <a:sym typeface="Questrial"/>
              </a:rPr>
              <a:t>Students will be able to apply for the 2019-2020 program year in various cities around the country in fall 2018. </a:t>
            </a:r>
          </a:p>
          <a:p>
            <a:pPr algn="just">
              <a:buSzPct val="25000"/>
            </a:pPr>
            <a:r>
              <a:rPr lang="en-US" i="0" dirty="0">
                <a:solidFill>
                  <a:srgbClr val="004E7D"/>
                </a:solidFill>
                <a:latin typeface="+mj-lt"/>
                <a:sym typeface="Questrial"/>
              </a:rPr>
              <a:t>Exact testing locations will be available at </a:t>
            </a:r>
            <a:r>
              <a:rPr lang="en-US" u="sng" dirty="0" smtClean="0">
                <a:solidFill>
                  <a:srgbClr val="004E7D"/>
                </a:solidFill>
                <a:latin typeface="+mj-lt"/>
              </a:rPr>
              <a:t>www.americancouncils.kz</a:t>
            </a:r>
            <a:r>
              <a:rPr lang="en-US" i="0" dirty="0" smtClean="0">
                <a:solidFill>
                  <a:srgbClr val="004E7D"/>
                </a:solidFill>
                <a:latin typeface="+mj-lt"/>
                <a:sym typeface="Questrial"/>
              </a:rPr>
              <a:t> </a:t>
            </a:r>
            <a:r>
              <a:rPr lang="en-US" i="0" dirty="0">
                <a:solidFill>
                  <a:srgbClr val="004E7D"/>
                </a:solidFill>
                <a:latin typeface="+mj-lt"/>
                <a:sym typeface="Questrial"/>
              </a:rPr>
              <a:t>in September 2018.</a:t>
            </a:r>
          </a:p>
          <a:p>
            <a:pPr algn="just">
              <a:spcAft>
                <a:spcPts val="0"/>
              </a:spcAft>
              <a:buClr>
                <a:srgbClr val="1D1B10"/>
              </a:buClr>
              <a:buSzPct val="25000"/>
            </a:pPr>
            <a:endParaRPr lang="en-US" i="0" dirty="0">
              <a:solidFill>
                <a:srgbClr val="004E7D"/>
              </a:solidFill>
              <a:latin typeface="+mj-lt"/>
              <a:sym typeface="Questrial"/>
            </a:endParaRPr>
          </a:p>
          <a:p>
            <a:pPr algn="just">
              <a:spcAft>
                <a:spcPts val="0"/>
              </a:spcAft>
              <a:buClr>
                <a:srgbClr val="1D1B10"/>
              </a:buClr>
              <a:buSzPct val="25000"/>
            </a:pPr>
            <a:r>
              <a:rPr lang="en-US" i="0" dirty="0">
                <a:solidFill>
                  <a:srgbClr val="004E7D"/>
                </a:solidFill>
                <a:latin typeface="+mj-lt"/>
                <a:sym typeface="Questrial"/>
              </a:rPr>
              <a:t>In order to participate in testing the student should have along:</a:t>
            </a:r>
          </a:p>
          <a:p>
            <a:pPr marL="342900" indent="-257175" algn="just">
              <a:spcAft>
                <a:spcPts val="0"/>
              </a:spcAft>
              <a:buClr>
                <a:srgbClr val="1D1B10"/>
              </a:buClr>
              <a:buSzPct val="100000"/>
              <a:buFont typeface="Arial"/>
              <a:buChar char="•"/>
            </a:pPr>
            <a:r>
              <a:rPr lang="en-US" i="0" dirty="0">
                <a:solidFill>
                  <a:srgbClr val="004E7D"/>
                </a:solidFill>
                <a:latin typeface="+mj-lt"/>
                <a:sym typeface="Questrial"/>
              </a:rPr>
              <a:t>original version of proof of  eligibility (Birth Certificate, ID or  Passport)</a:t>
            </a:r>
          </a:p>
          <a:p>
            <a:pPr marL="342900" indent="-257175" algn="just">
              <a:spcAft>
                <a:spcPts val="0"/>
              </a:spcAft>
              <a:buClr>
                <a:srgbClr val="1D1B10"/>
              </a:buClr>
              <a:buSzPct val="100000"/>
              <a:buFont typeface="Arial"/>
              <a:buChar char="•"/>
            </a:pPr>
            <a:r>
              <a:rPr lang="en-US" i="0" dirty="0">
                <a:solidFill>
                  <a:srgbClr val="004E7D"/>
                </a:solidFill>
                <a:latin typeface="+mj-lt"/>
                <a:sym typeface="Questrial"/>
              </a:rPr>
              <a:t>one recent photo 3x4 cm</a:t>
            </a:r>
          </a:p>
          <a:p>
            <a:pPr marL="342900" indent="-257175" algn="just">
              <a:spcAft>
                <a:spcPts val="0"/>
              </a:spcAft>
              <a:buClr>
                <a:srgbClr val="1D1B10"/>
              </a:buClr>
              <a:buSzPct val="100000"/>
              <a:buFont typeface="Arial"/>
              <a:buChar char="•"/>
            </a:pPr>
            <a:r>
              <a:rPr lang="en-US" i="0" dirty="0" smtClean="0">
                <a:solidFill>
                  <a:srgbClr val="004E7D"/>
                </a:solidFill>
                <a:latin typeface="+mj-lt"/>
                <a:sym typeface="Questrial"/>
              </a:rPr>
              <a:t>Pen</a:t>
            </a:r>
          </a:p>
          <a:p>
            <a:pPr marL="342900" indent="-257175" algn="just">
              <a:spcAft>
                <a:spcPts val="0"/>
              </a:spcAft>
              <a:buClr>
                <a:srgbClr val="1D1B10"/>
              </a:buClr>
              <a:buSzPct val="100000"/>
              <a:buFont typeface="Arial"/>
              <a:buChar char="•"/>
            </a:pPr>
            <a:r>
              <a:rPr lang="en-US" i="0" dirty="0" smtClean="0">
                <a:solidFill>
                  <a:srgbClr val="004E7D"/>
                </a:solidFill>
                <a:latin typeface="+mj-lt"/>
                <a:sym typeface="Questrial"/>
              </a:rPr>
              <a:t>Personal data release form signed by parent</a:t>
            </a:r>
            <a:endParaRPr lang="en-US" i="0" dirty="0">
              <a:solidFill>
                <a:srgbClr val="004E7D"/>
              </a:solidFill>
              <a:latin typeface="+mj-lt"/>
              <a:sym typeface="Questrial"/>
            </a:endParaRPr>
          </a:p>
          <a:p>
            <a:endParaRPr lang="en-US" dirty="0">
              <a:latin typeface="+mj-lt"/>
            </a:endParaRPr>
          </a:p>
        </p:txBody>
      </p:sp>
      <p:sp>
        <p:nvSpPr>
          <p:cNvPr id="5" name="Title 4">
            <a:extLst>
              <a:ext uri="{FF2B5EF4-FFF2-40B4-BE49-F238E27FC236}">
                <a16:creationId xmlns="" xmlns:a16="http://schemas.microsoft.com/office/drawing/2014/main" id="{5FCAB9B9-7A25-481A-B8CB-DA6222DB20FD}"/>
              </a:ext>
            </a:extLst>
          </p:cNvPr>
          <p:cNvSpPr>
            <a:spLocks noGrp="1"/>
          </p:cNvSpPr>
          <p:nvPr>
            <p:ph type="title"/>
          </p:nvPr>
        </p:nvSpPr>
        <p:spPr>
          <a:xfrm>
            <a:off x="462972" y="518968"/>
            <a:ext cx="2890353" cy="228600"/>
          </a:xfrm>
        </p:spPr>
        <p:txBody>
          <a:bodyPr/>
          <a:lstStyle/>
          <a:p>
            <a:r>
              <a:rPr lang="en-US" dirty="0"/>
              <a:t>When? Where? How?</a:t>
            </a:r>
          </a:p>
        </p:txBody>
      </p:sp>
      <p:pic>
        <p:nvPicPr>
          <p:cNvPr id="11" name="Picture Placeholder 10" descr="A person standing in front of a window&#10;&#10;Description generated with high confidence">
            <a:extLst>
              <a:ext uri="{FF2B5EF4-FFF2-40B4-BE49-F238E27FC236}">
                <a16:creationId xmlns="" xmlns:a16="http://schemas.microsoft.com/office/drawing/2014/main" id="{5BCCEE93-4738-430D-BD18-0B75E5FA3493}"/>
              </a:ext>
            </a:extLst>
          </p:cNvPr>
          <p:cNvPicPr>
            <a:picLocks noGrp="1" noChangeAspect="1"/>
          </p:cNvPicPr>
          <p:nvPr>
            <p:ph type="pic" sz="quarter" idx="14"/>
          </p:nvPr>
        </p:nvPicPr>
        <p:blipFill>
          <a:blip r:embed="rId3"/>
          <a:srcRect t="1597" b="1597"/>
          <a:stretch>
            <a:fillRect/>
          </a:stretch>
        </p:blipFill>
        <p:spPr/>
      </p:pic>
    </p:spTree>
    <p:extLst>
      <p:ext uri="{BB962C8B-B14F-4D97-AF65-F5344CB8AC3E}">
        <p14:creationId xmlns:p14="http://schemas.microsoft.com/office/powerpoint/2010/main" val="2348120540"/>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 xmlns:a16="http://schemas.microsoft.com/office/drawing/2014/main" id="{607B10AE-7CC8-4DCB-BADC-A205C1CFF637}"/>
              </a:ext>
            </a:extLst>
          </p:cNvPr>
          <p:cNvSpPr>
            <a:spLocks noGrp="1"/>
          </p:cNvSpPr>
          <p:nvPr>
            <p:ph type="sldNum" sz="quarter" idx="12"/>
          </p:nvPr>
        </p:nvSpPr>
        <p:spPr/>
        <p:txBody>
          <a:bodyPr/>
          <a:lstStyle/>
          <a:p>
            <a:fld id="{2066355A-084C-D24E-9AD2-7E4FC41EA627}" type="slidenum">
              <a:rPr lang="en-US" smtClean="0"/>
              <a:t>8</a:t>
            </a:fld>
            <a:endParaRPr lang="en-US"/>
          </a:p>
        </p:txBody>
      </p:sp>
      <p:sp>
        <p:nvSpPr>
          <p:cNvPr id="4" name="Content Placeholder 3">
            <a:extLst>
              <a:ext uri="{FF2B5EF4-FFF2-40B4-BE49-F238E27FC236}">
                <a16:creationId xmlns="" xmlns:a16="http://schemas.microsoft.com/office/drawing/2014/main" id="{B990665E-58C3-4EB1-8BA8-E322CA998A9A}"/>
              </a:ext>
            </a:extLst>
          </p:cNvPr>
          <p:cNvSpPr>
            <a:spLocks noGrp="1"/>
          </p:cNvSpPr>
          <p:nvPr>
            <p:ph sz="quarter" idx="13"/>
          </p:nvPr>
        </p:nvSpPr>
        <p:spPr>
          <a:xfrm>
            <a:off x="446809" y="985630"/>
            <a:ext cx="2885209" cy="3200400"/>
          </a:xfrm>
        </p:spPr>
        <p:txBody>
          <a:bodyPr/>
          <a:lstStyle/>
          <a:p>
            <a:pPr marL="85725">
              <a:spcAft>
                <a:spcPts val="0"/>
              </a:spcAft>
              <a:buClr>
                <a:srgbClr val="1D1B10"/>
              </a:buClr>
              <a:buSzPct val="100000"/>
            </a:pPr>
            <a:r>
              <a:rPr lang="en-US" b="1" i="0" dirty="0">
                <a:solidFill>
                  <a:srgbClr val="004E7D"/>
                </a:solidFill>
                <a:latin typeface="+mj-lt"/>
                <a:sym typeface="Questrial"/>
              </a:rPr>
              <a:t>Round 1:</a:t>
            </a:r>
          </a:p>
          <a:p>
            <a:pPr marL="342900">
              <a:spcAft>
                <a:spcPts val="0"/>
              </a:spcAft>
              <a:buClr>
                <a:srgbClr val="1D1B10"/>
              </a:buClr>
              <a:buSzPct val="25000"/>
            </a:pPr>
            <a:r>
              <a:rPr lang="en-US" i="0" dirty="0">
                <a:solidFill>
                  <a:srgbClr val="004E7D"/>
                </a:solidFill>
                <a:latin typeface="+mj-lt"/>
                <a:sym typeface="Questrial"/>
              </a:rPr>
              <a:t>15 minute English Test</a:t>
            </a:r>
          </a:p>
          <a:p>
            <a:pPr marL="85725">
              <a:spcAft>
                <a:spcPts val="0"/>
              </a:spcAft>
              <a:buClr>
                <a:srgbClr val="1D1B10"/>
              </a:buClr>
              <a:buSzPct val="100000"/>
            </a:pPr>
            <a:endParaRPr lang="en-US" b="1" i="0" dirty="0">
              <a:solidFill>
                <a:srgbClr val="004E7D"/>
              </a:solidFill>
              <a:latin typeface="+mj-lt"/>
              <a:sym typeface="Questrial"/>
            </a:endParaRPr>
          </a:p>
          <a:p>
            <a:pPr marL="85725">
              <a:spcAft>
                <a:spcPts val="0"/>
              </a:spcAft>
              <a:buClr>
                <a:srgbClr val="1D1B10"/>
              </a:buClr>
              <a:buSzPct val="100000"/>
            </a:pPr>
            <a:r>
              <a:rPr lang="en-US" b="1" i="0" dirty="0">
                <a:solidFill>
                  <a:srgbClr val="004E7D"/>
                </a:solidFill>
                <a:latin typeface="+mj-lt"/>
                <a:sym typeface="Questrial"/>
              </a:rPr>
              <a:t>Round 2:</a:t>
            </a:r>
          </a:p>
          <a:p>
            <a:pPr marL="342900">
              <a:spcAft>
                <a:spcPts val="0"/>
              </a:spcAft>
              <a:buClr>
                <a:srgbClr val="1D1B10"/>
              </a:buClr>
              <a:buSzPct val="25000"/>
            </a:pPr>
            <a:r>
              <a:rPr lang="en-US" i="0" dirty="0">
                <a:solidFill>
                  <a:srgbClr val="004E7D"/>
                </a:solidFill>
                <a:latin typeface="+mj-lt"/>
                <a:sym typeface="Questrial"/>
              </a:rPr>
              <a:t>Two essays</a:t>
            </a:r>
          </a:p>
          <a:p>
            <a:pPr marL="85725">
              <a:spcAft>
                <a:spcPts val="0"/>
              </a:spcAft>
              <a:buClr>
                <a:srgbClr val="1D1B10"/>
              </a:buClr>
              <a:buSzPct val="100000"/>
            </a:pPr>
            <a:endParaRPr lang="en-US" b="1" i="0" dirty="0">
              <a:solidFill>
                <a:srgbClr val="004E7D"/>
              </a:solidFill>
              <a:latin typeface="+mj-lt"/>
              <a:sym typeface="Questrial"/>
            </a:endParaRPr>
          </a:p>
          <a:p>
            <a:pPr marL="85725">
              <a:spcAft>
                <a:spcPts val="0"/>
              </a:spcAft>
              <a:buClr>
                <a:srgbClr val="1D1B10"/>
              </a:buClr>
              <a:buSzPct val="100000"/>
            </a:pPr>
            <a:r>
              <a:rPr lang="en-US" b="1" i="0" dirty="0">
                <a:solidFill>
                  <a:srgbClr val="004E7D"/>
                </a:solidFill>
                <a:latin typeface="+mj-lt"/>
                <a:sym typeface="Questrial"/>
              </a:rPr>
              <a:t>Round 3:</a:t>
            </a:r>
          </a:p>
          <a:p>
            <a:pPr marL="342900">
              <a:spcAft>
                <a:spcPts val="0"/>
              </a:spcAft>
              <a:buClr>
                <a:srgbClr val="1D1B10"/>
              </a:buClr>
              <a:buSzPct val="25000"/>
            </a:pPr>
            <a:r>
              <a:rPr lang="en-US" i="0" dirty="0">
                <a:solidFill>
                  <a:srgbClr val="004E7D"/>
                </a:solidFill>
                <a:latin typeface="+mj-lt"/>
                <a:sym typeface="Questrial"/>
              </a:rPr>
              <a:t>Longer English Proficiency Test, Application, Interview, Group Work.</a:t>
            </a:r>
          </a:p>
        </p:txBody>
      </p:sp>
      <p:sp>
        <p:nvSpPr>
          <p:cNvPr id="5" name="Title 4">
            <a:extLst>
              <a:ext uri="{FF2B5EF4-FFF2-40B4-BE49-F238E27FC236}">
                <a16:creationId xmlns="" xmlns:a16="http://schemas.microsoft.com/office/drawing/2014/main" id="{5FCAB9B9-7A25-481A-B8CB-DA6222DB20FD}"/>
              </a:ext>
            </a:extLst>
          </p:cNvPr>
          <p:cNvSpPr>
            <a:spLocks noGrp="1"/>
          </p:cNvSpPr>
          <p:nvPr>
            <p:ph type="title"/>
          </p:nvPr>
        </p:nvSpPr>
        <p:spPr>
          <a:xfrm>
            <a:off x="462972" y="518968"/>
            <a:ext cx="3375250" cy="228600"/>
          </a:xfrm>
        </p:spPr>
        <p:txBody>
          <a:bodyPr/>
          <a:lstStyle/>
          <a:p>
            <a:r>
              <a:rPr lang="en-US" dirty="0"/>
              <a:t>How does the testing look like? </a:t>
            </a:r>
          </a:p>
        </p:txBody>
      </p:sp>
      <p:pic>
        <p:nvPicPr>
          <p:cNvPr id="11" name="Picture Placeholder 10" descr="A group of people posing for the camera&#10;&#10;Description generated with very high confidence">
            <a:extLst>
              <a:ext uri="{FF2B5EF4-FFF2-40B4-BE49-F238E27FC236}">
                <a16:creationId xmlns="" xmlns:a16="http://schemas.microsoft.com/office/drawing/2014/main" id="{36443514-E4CF-4EF5-B367-C83A545D46E0}"/>
              </a:ext>
            </a:extLst>
          </p:cNvPr>
          <p:cNvPicPr>
            <a:picLocks noGrp="1" noChangeAspect="1"/>
          </p:cNvPicPr>
          <p:nvPr>
            <p:ph type="pic" sz="quarter" idx="14"/>
          </p:nvPr>
        </p:nvPicPr>
        <p:blipFill>
          <a:blip r:embed="rId3"/>
          <a:srcRect l="15575" r="15575"/>
          <a:stretch>
            <a:fillRect/>
          </a:stretch>
        </p:blipFill>
        <p:spPr/>
      </p:pic>
    </p:spTree>
    <p:extLst>
      <p:ext uri="{BB962C8B-B14F-4D97-AF65-F5344CB8AC3E}">
        <p14:creationId xmlns:p14="http://schemas.microsoft.com/office/powerpoint/2010/main" val="1256437168"/>
      </p:ext>
    </p:extLst>
  </p:cSld>
  <p:clrMapOvr>
    <a:masterClrMapping/>
  </p:clrMapOvr>
  <p:transition>
    <p:fade/>
  </p:transition>
  <p:timing>
    <p:tnLst>
      <p:par>
        <p:cTn id="1" dur="indefinite" restart="never" nodeType="tmRoot"/>
      </p:par>
    </p:tnLst>
  </p:timing>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Status xmlns="http://schemas.microsoft.com/sharepoint/v3/fields">Not Started</_Statu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0DE64AEEDD9B7A4D93545ACBE97D4615" ma:contentTypeVersion="2" ma:contentTypeDescription="Create a new document." ma:contentTypeScope="" ma:versionID="f49002b78e3a4a71b814eef46a983816">
  <xsd:schema xmlns:xsd="http://www.w3.org/2001/XMLSchema" xmlns:xs="http://www.w3.org/2001/XMLSchema" xmlns:p="http://schemas.microsoft.com/office/2006/metadata/properties" xmlns:ns2="http://schemas.microsoft.com/sharepoint/v3/fields" targetNamespace="http://schemas.microsoft.com/office/2006/metadata/properties" ma:root="true" ma:fieldsID="38f6db2dd0d9a0cf6a8dc37be32b365b" ns2:_="">
    <xsd:import namespace="http://schemas.microsoft.com/sharepoint/v3/fields"/>
    <xsd:element name="properties">
      <xsd:complexType>
        <xsd:sequence>
          <xsd:element name="documentManagement">
            <xsd:complexType>
              <xsd:all>
                <xsd:element ref="ns2:_Status" minOccurs="0"/>
                <xsd:element ref="ns2: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8" nillable="true" ma:displayName="Status" ma:default="Not Started" ma:internalName="_Status">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element name="_Version" ma:index="9"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ma:displayName="Status"/>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B6F2769-7194-4217-93D3-3AF3A4742282}">
  <ds:schemaRefs>
    <ds:schemaRef ds:uri="http://schemas.microsoft.com/office/infopath/2007/PartnerControl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schemas.microsoft.com/sharepoint/v3/fields"/>
    <ds:schemaRef ds:uri="http://www.w3.org/XML/1998/namespace"/>
    <ds:schemaRef ds:uri="http://purl.org/dc/dcmitype/"/>
  </ds:schemaRefs>
</ds:datastoreItem>
</file>

<file path=customXml/itemProps2.xml><?xml version="1.0" encoding="utf-8"?>
<ds:datastoreItem xmlns:ds="http://schemas.openxmlformats.org/officeDocument/2006/customXml" ds:itemID="{E4214858-785C-42F7-BE66-6D0E79395F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7D2A1B0-FF3E-4009-940D-AED0EB70AA2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27</TotalTime>
  <Words>1056</Words>
  <Application>Microsoft Office PowerPoint</Application>
  <PresentationFormat>Экран (16:9)</PresentationFormat>
  <Paragraphs>157</Paragraphs>
  <Slides>26</Slides>
  <Notes>14</Notes>
  <HiddenSlides>0</HiddenSlides>
  <MMClips>0</MMClips>
  <ScaleCrop>false</ScaleCrop>
  <HeadingPairs>
    <vt:vector size="4" baseType="variant">
      <vt:variant>
        <vt:lpstr>Тема</vt:lpstr>
      </vt:variant>
      <vt:variant>
        <vt:i4>1</vt:i4>
      </vt:variant>
      <vt:variant>
        <vt:lpstr>Заголовки слайдов</vt:lpstr>
      </vt:variant>
      <vt:variant>
        <vt:i4>26</vt:i4>
      </vt:variant>
    </vt:vector>
  </HeadingPairs>
  <TitlesOfParts>
    <vt:vector size="27" baseType="lpstr">
      <vt:lpstr>1_Office Theme</vt:lpstr>
      <vt:lpstr>Future Leaders EXchange   AIDA ABZHAPAROVA 2016-2017 ILLINOIS, FREEBURG</vt:lpstr>
      <vt:lpstr>What is FLEX?</vt:lpstr>
      <vt:lpstr>GOALS of FLEX</vt:lpstr>
      <vt:lpstr>Eligibility</vt:lpstr>
      <vt:lpstr>Students with Disabilities</vt:lpstr>
      <vt:lpstr>What Does the Scholarship Provide? </vt:lpstr>
      <vt:lpstr>What Is NOT Provided?</vt:lpstr>
      <vt:lpstr>When? Where? How?</vt:lpstr>
      <vt:lpstr>How does the testing look like? </vt:lpstr>
      <vt:lpstr>How are students selected?</vt:lpstr>
      <vt:lpstr>What Happens Next?</vt:lpstr>
      <vt:lpstr>Where can I get more information?</vt:lpstr>
      <vt:lpstr>My FLEX Experience</vt:lpstr>
      <vt:lpstr>MY HOST FAMILY</vt:lpstr>
      <vt:lpstr>Презентация PowerPoint</vt:lpstr>
      <vt:lpstr>NEW YORK</vt:lpstr>
      <vt:lpstr>AMERICAN HIGH SCHOOL</vt:lpstr>
      <vt:lpstr>Презентация PowerPoint</vt:lpstr>
      <vt:lpstr>Презентация PowerPoint</vt:lpstr>
      <vt:lpstr>WORLD LINK ORG</vt:lpstr>
      <vt:lpstr>Презентация PowerPoint</vt:lpstr>
      <vt:lpstr>NEW YORK, TIMES SQUARE</vt:lpstr>
      <vt:lpstr>Презентация PowerPoint</vt:lpstr>
      <vt:lpstr>FLORIDA</vt:lpstr>
      <vt:lpstr>INSTA: ABZHAPAROVAAAA VK: AIDA ABZHAPAROVA EMAIL: abzhaparova.taraz@gmail.com telegram: abzhaparova </vt:lpstr>
      <vt:lpstr>Презентация PowerPoint</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FileNewTemplate</dc:title>
  <dc:creator>Diana</dc:creator>
  <cp:lastModifiedBy>Aida</cp:lastModifiedBy>
  <cp:revision>160</cp:revision>
  <dcterms:created xsi:type="dcterms:W3CDTF">2010-04-12T23:12:02Z</dcterms:created>
  <dcterms:modified xsi:type="dcterms:W3CDTF">2018-11-12T18:37:29Z</dcterms:modified>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ies>
</file>